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70" r:id="rId12"/>
    <p:sldId id="271" r:id="rId13"/>
    <p:sldId id="272" r:id="rId14"/>
    <p:sldId id="273" r:id="rId15"/>
    <p:sldId id="278" r:id="rId16"/>
    <p:sldId id="282" r:id="rId17"/>
    <p:sldId id="275" r:id="rId18"/>
    <p:sldId id="285" r:id="rId19"/>
    <p:sldId id="287" r:id="rId20"/>
    <p:sldId id="288" r:id="rId21"/>
    <p:sldId id="289" r:id="rId22"/>
    <p:sldId id="290" r:id="rId23"/>
    <p:sldId id="291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39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3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5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2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0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29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0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3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3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6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75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6C1B4-7591-486A-9011-085D64CBC5B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B8F2-1478-43C8-9CD3-083F33F1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1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xqFQoTCIzIt4_J38YCFYSO2wod8AoOlw&amp;url=http://courseimage.com/144546-happy-people-jumping&amp;ei=tZinVcyZOISd7gbwlbi4CQ&amp;psig=AFQjCNGQVMOn0Z6pX83xjk-yya99pba5mA&amp;ust=143713334562568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CAcQjRxqFQoTCMKMosDJ38YCFcyP2wodKzkPzw&amp;url=http://www.rncm.ac.uk/hire/hospitality-packages/hospitality-package-healthy-lunch/&amp;ei=HJmnVcKOFMyf7gar8rz4DA&amp;psig=AFQjCNGRNnlNXaazuX26ygvf44J9A4W3NA&amp;ust=143713346071576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.uk/url?sa=i&amp;rct=j&amp;q=&amp;esrc=s&amp;source=images&amp;cd=&amp;cad=rja&amp;uact=8&amp;ved=0CAcQjRxqFQoTCJSOs_fK38YCFQON2wodmWYA2Q&amp;url=http://www.radiotimes.com/news/2015-01-26/david-tennant-and-claudia-winkleman-make-their-faces-funny-for-money-in-new-comic-relief-video&amp;ei=nJqnVZTQF4Oa7gaZzYHIDQ&amp;psig=AFQjCNEy-4guLo1Qms8mdKgw6e2YX3v-dg&amp;ust=143713384639539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source=images&amp;cd=&amp;cad=rja&amp;uact=8&amp;ved=0CAcQjRxqFQoTCJKB6q7L38YCFcca2wod_nwLiQ&amp;url=http://www.macoles.com/properties/3417/824&amp;ei=EJunVZK5Jse17Ab--a3ICA&amp;psig=AFQjCNHVy8f16clFcHcL_ieZYPAYFbIxBg&amp;ust=143713394513665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source=images&amp;cd=&amp;cad=rja&amp;uact=8&amp;ved=0CAcQjRxqFQoTCP3EkZnd38YCFQEK2wodc8cAyQ&amp;url=http://www.upinsmoketheatre.com/en/index.php?area=fireworks&amp;ei=wq2nVf3bO4GU7AbzjoPIDA&amp;bvm=bv.97949915,d.d24&amp;psig=AFQjCNGPxZN8OVjCfAgszCts39HE1QvYXg&amp;ust=1437138750543422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&amp;esrc=s&amp;source=images&amp;cd=&amp;cad=rja&amp;uact=8&amp;ved=0CAcQjRxqFQoTCJXp9pTM38YCFYcW2wodkiQCSQ&amp;url=http://www.nugentcare.org/fundraising/charity-shop&amp;ei=5punVZXeLYet7AaSyYjIBA&amp;psig=AFQjCNF-XesiDBYL1DaQthrqT2SxJXzVaw&amp;ust=143713417444456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&amp;esrc=s&amp;source=images&amp;cd=&amp;cad=rja&amp;uact=8&amp;ved=0CAcQjRxqFQoTCKOH4eDe38YCFfFu2wod5ooBTA&amp;url=http://positivesayings.net/&amp;ei=Za-nVePAJfHd7QbmlYbgBA&amp;bvm=bv.97949915,d.d24&amp;psig=AFQjCNGe-pIsfx1lGKfhnoLwPPL-2EnDAg&amp;ust=143713915461490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&amp;esrc=s&amp;source=images&amp;cd=&amp;cad=rja&amp;uact=8&amp;ved=0CAcQjRxqFQoTCP7Drabf38YCFfQX2wodaGAGFg&amp;url=http://www.ehow.co.uk/how_6788540_build-tower-tape-_amp_-paper.html&amp;ei=96-nVb7sIvSv7AbowJmwAQ&amp;bvm=bv.97949915,d.d24&amp;psig=AFQjCNGYY51N4rli781mDuxl_Dc2vroZOg&amp;ust=143713929879553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.uk/url?sa=i&amp;rct=j&amp;q=&amp;esrc=s&amp;source=images&amp;cd=&amp;cad=rja&amp;uact=8&amp;ved=0CAcQjRxqFQoTCLOR5qO938YCFQaB2wod5Y8FPQ&amp;url=https://www.pinterest.com/maribelleex3/iphone/&amp;ei=S4ynVfO_GIaC7gbln5boAw&amp;bvm=bv.97949915,d.d24&amp;psig=AFQjCNGN86DOOnKQ-5nJnsiYcIiDm_4QUA&amp;ust=143713006826019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uk/url?sa=i&amp;rct=j&amp;q=&amp;esrc=s&amp;source=images&amp;cd=&amp;cad=rja&amp;uact=8&amp;ved=0CAcQjRxqFQoTCL2w-ePf38YCFYia2wodW_gPnA&amp;url=http://www.jerseytravel.com/things-to-do/gorey-fete&amp;ei=eLCnVb2ULYi17gbb8L_gCQ&amp;bvm=bv.97949915,d.d24&amp;psig=AFQjCNESmeVOK9KhNN86Pxte7sHj0WTzAQ&amp;ust=143713944257441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&amp;esrc=s&amp;source=images&amp;cd=&amp;cad=rja&amp;uact=8&amp;ved=0CAcQjRxqFQoTCNukmpng38YCFSQg2wod6rcDeA&amp;url=http://shopprincesmall.com/portfolio/pizza-mafia/&amp;ei=6LCnVduQGqTA7Abq747ABw&amp;bvm=bv.97949915,d.d24&amp;psig=AFQjCNEaBXHrIuJB6_-BpHnWF1fmrl3UVQ&amp;ust=1437139547960162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uk/url?sa=i&amp;rct=j&amp;q=&amp;esrc=s&amp;source=images&amp;cd=&amp;cad=rja&amp;uact=8&amp;ved=0CAcQjRxqFQoTCPfwwcTg38YCFSOt2wodgYQBwA&amp;url=http://www.polyvore.com/beach_cute_happy_sand_words/thing?id=44974311&amp;ei=Q7GnVbfDD6Pa7gaBiYaADA&amp;bvm=bv.97949915,d.d24&amp;psig=AFQjCNErzYAoPIIx3hH8cUp1_PcARLdP2Q&amp;ust=1437139643040852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uk/url?sa=i&amp;rct=j&amp;q=&amp;esrc=s&amp;source=images&amp;cd=&amp;cad=rja&amp;uact=8&amp;ved=0CAcQjRxqFQoTCNL82_vg38YCFY8g2wodigkB6g&amp;url=http://www.badaw.org/useful-numbers/&amp;ei=t7GnVZLFAY_B7AaKk4TQDg&amp;bvm=bv.97949915,d.d24&amp;psig=AFQjCNGWNQlh7KSPXZtKtIKKgf8Vb7b1_g&amp;ust=1437139763147640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CAcQjRxqFQoTCOfU7L_i38YCFakU2wodkN4ITA&amp;url=http://www.bbcgoodfood.com/howto/guide/how-pick-and-cook-blackberries&amp;ei=UrOnVefjFKmp7AaQvaPgBA&amp;psig=AFQjCNGrLMTcEHb6wxCz0rrInv6YH-dyaA&amp;ust=1437140139932193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source=images&amp;cd=&amp;cad=rja&amp;uact=8&amp;ved=0CAcQjRxqFQoTCJL-gJfj38YCFcqa2wod5CcP7g&amp;url=http://www.crafthubs.com/best-summer-ever/27107&amp;ei=CbSnVdLVB8q17gbkz7zwDg&amp;psig=AFQjCNFLcZ9ELP8AYzAnkyXpOHEVUdb2Sw&amp;ust=1437140306294715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CAcQjRxqFQoTCN-5tOy938YCFUoE2wodX5EE9g&amp;url=http://www.destination360.com/europe/uk/channel-islands&amp;ei=44ynVZ-8KcqI7AbfopKwDw&amp;bvm=bv.97949915,d.d24&amp;psig=AFQjCNGunuqwMYVdVUMoR4ZdJice_VXOxA&amp;ust=1437130328510449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ages&amp;cd=&amp;cad=rja&amp;uact=8&amp;ved=0CAcQjRxqFQoTCOzom96-38YCFQWB2wodqXwNQQ&amp;url=https://www.pinterest.com/BelleBelle02/my-cakes-my-way/&amp;ei=0o2nVey3FYWC7gap-bWIBA&amp;bvm=bv.97949915,d.d24&amp;psig=AFQjCNENrUj6euOY5ME5bhl5xThYzdaK8w&amp;ust=143713054021232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source=images&amp;cd=&amp;cad=rja&amp;uact=8&amp;ved=0CAcQjRxqFQoTCL205Jy_38YCFYNp2wod46wP8Q&amp;url=http://www.jigzone.com/puzzles/AD055D54A3D0?z=24&amp;ei=VY6nVf21IoPT7Qbj2b6IDw&amp;bvm=bv.97949915,d.d24&amp;psig=AFQjCNHmRZX5NA5PTZT_I0wPmodLUGSbwg&amp;ust=143713069209617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CAcQjRxqFQoTCOPAoIHA38YCFUwJ2wodCt4Gsg&amp;url=http://americanmadisonrealestate.com/Selling-quot-Lovequot-Letter.html&amp;ei=KI-nVeOMEMyS7AaKvJuQCw&amp;bvm=bv.97949915,d.d24&amp;psig=AFQjCNHiUhwPKtRksHFxzinaDsQ7EPy1pA&amp;ust=143713090210920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0CAcQjRxqFQoTCJDb0crB38YCFeRm2wodmTIIEQ&amp;url=http://www.clearviewcommunityradio.org/event/fundraising-car-wash-and-bbq/&amp;ei=zpCnVZC8JOTN7QaZ5aCIAQ&amp;bvm=bv.97949915,d.d24&amp;psig=AFQjCNHYhaQMDeFOl2JBmArqo-aRsazySA&amp;ust=143713129063952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uk/url?sa=i&amp;rct=j&amp;q=&amp;esrc=s&amp;source=images&amp;cd=&amp;cad=rja&amp;uact=8&amp;ved=0CAcQjRxqFQoTCOf1g83F38YCFaag2wodxkYKFg&amp;url=https://misericordiau.wordpress.com/2015/04/15/summer-adventures/&amp;ei=BZWnVaffFabB7gbGjamwAQ&amp;bvm=bv.97949915,d.d24&amp;psig=AFQjCNGYqV3R_Uv7TUm1RVNpMJlRrRxsjA&amp;ust=143713241484632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.uk/url?sa=i&amp;rct=j&amp;q=&amp;esrc=s&amp;source=images&amp;cd=&amp;cad=rja&amp;uact=8&amp;ved=0CAcQjRxqFQoTCOmFt9HG38YCFY4X2wodV4sDwA&amp;url=https://www.pinterest.com/gsallysherb/hats/&amp;ei=G5anVamMAY6v7AbXlo6ADA&amp;bvm=bv.97949915,d.d24&amp;psig=AFQjCNGFuz7vNNAkn5iUDjNEaDmwIu2YUg&amp;ust=143713267034804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75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1470025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latin typeface="AR CHRISTY" panose="02000000000000000000" pitchFamily="2" charset="0"/>
              </a:rPr>
              <a:t>#31daysofsummer</a:t>
            </a:r>
            <a:endParaRPr lang="en-GB" sz="6600" b="1" dirty="0">
              <a:solidFill>
                <a:srgbClr val="FF0000"/>
              </a:solidFill>
              <a:latin typeface="AR CHRISTY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1467044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latin typeface="AR CHRISTY" panose="02000000000000000000" pitchFamily="2" charset="0"/>
                <a:ea typeface="Gungsuh" panose="02030600000101010101" pitchFamily="18" charset="-127"/>
              </a:rPr>
              <a:t>“DON’T COUNT THE DAYS,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 CHRISTY" panose="02000000000000000000" pitchFamily="2" charset="0"/>
                <a:ea typeface="Gungsuh" panose="02030600000101010101" pitchFamily="18" charset="-127"/>
              </a:rPr>
              <a:t>MAKE THE DAYS COUNT”</a:t>
            </a:r>
            <a:endParaRPr lang="en-GB" b="1" dirty="0">
              <a:solidFill>
                <a:srgbClr val="FFFF00"/>
              </a:solidFill>
              <a:latin typeface="AR CHRISTY" panose="02000000000000000000" pitchFamily="2" charset="0"/>
              <a:ea typeface="Gungsuh" panose="02030600000101010101" pitchFamily="18" charset="-127"/>
            </a:endParaRPr>
          </a:p>
        </p:txBody>
      </p:sp>
      <p:pic>
        <p:nvPicPr>
          <p:cNvPr id="1028" name="Picture 4" descr="F:\JYS Circle Logo Mas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57" y="4365104"/>
            <a:ext cx="1519807" cy="146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2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206084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</a:t>
            </a:r>
            <a:r>
              <a:rPr lang="en-GB" b="1" dirty="0"/>
              <a:t>9</a:t>
            </a:r>
            <a:r>
              <a:rPr lang="en-GB" b="1" dirty="0" smtClean="0"/>
              <a:t>: Thursday 3</a:t>
            </a:r>
            <a:r>
              <a:rPr lang="en-GB" b="1" baseline="30000" dirty="0" smtClean="0"/>
              <a:t>rd</a:t>
            </a:r>
            <a:r>
              <a:rPr lang="en-GB" b="1" dirty="0" smtClean="0"/>
              <a:t> August </a:t>
            </a:r>
          </a:p>
          <a:p>
            <a:endParaRPr lang="en-GB" b="1" dirty="0"/>
          </a:p>
          <a:p>
            <a:r>
              <a:rPr lang="en-GB" b="1" dirty="0" smtClean="0"/>
              <a:t>#</a:t>
            </a:r>
            <a:r>
              <a:rPr lang="en-GB" b="1" dirty="0" err="1" smtClean="0"/>
              <a:t>ThrowBackThursday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Share with us your favourite summer pictures of when you were younger and try to recreate them!</a:t>
            </a:r>
            <a:endParaRPr lang="en-GB" b="1" dirty="0"/>
          </a:p>
        </p:txBody>
      </p:sp>
      <p:pic>
        <p:nvPicPr>
          <p:cNvPr id="12290" name="Picture 2" descr="http://funny.desivalley.com/wp-content/uploads/2011/03/funny-baby-picture-3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1572"/>
            <a:ext cx="3571875" cy="280987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4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198884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10: Friday 4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This Sunday is International friendship day!</a:t>
            </a:r>
          </a:p>
          <a:p>
            <a:endParaRPr lang="en-GB" b="1" dirty="0"/>
          </a:p>
          <a:p>
            <a:r>
              <a:rPr lang="en-GB" b="1" dirty="0" smtClean="0"/>
              <a:t>Everyone loves a jumping picture so share one with us on you and your friends!</a:t>
            </a:r>
            <a:endParaRPr lang="en-GB" b="1" dirty="0"/>
          </a:p>
        </p:txBody>
      </p:sp>
      <p:pic>
        <p:nvPicPr>
          <p:cNvPr id="15362" name="Picture 2" descr="http://courseimage.com/images/thumbs/144546-happy-people-jump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5077"/>
            <a:ext cx="3384376" cy="253828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3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34888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11: Monday 7th August</a:t>
            </a:r>
          </a:p>
          <a:p>
            <a:endParaRPr lang="en-GB" b="1" dirty="0"/>
          </a:p>
          <a:p>
            <a:r>
              <a:rPr lang="en-GB" b="1" dirty="0" smtClean="0"/>
              <a:t>Start the week off well by rustling up a healthy lunch!</a:t>
            </a:r>
            <a:endParaRPr lang="en-GB" b="1" dirty="0"/>
          </a:p>
        </p:txBody>
      </p:sp>
      <p:pic>
        <p:nvPicPr>
          <p:cNvPr id="16386" name="Picture 2" descr="http://www.rncm.ac.uk/uploads/Salad8542139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8" y="1988840"/>
            <a:ext cx="3255129" cy="22134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9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844824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12: Tuesday 8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Transformation Tuesday!</a:t>
            </a:r>
          </a:p>
          <a:p>
            <a:endParaRPr lang="en-GB" b="1" dirty="0"/>
          </a:p>
          <a:p>
            <a:r>
              <a:rPr lang="en-GB" b="1" dirty="0" smtClean="0"/>
              <a:t>Have a rummage through the back of your wardrobe and give your friend a makeover!</a:t>
            </a:r>
            <a:endParaRPr lang="en-GB" b="1" dirty="0"/>
          </a:p>
        </p:txBody>
      </p:sp>
      <p:pic>
        <p:nvPicPr>
          <p:cNvPr id="17410" name="Picture 2" descr="http://www.radiotimes.com/uploads/images/original/68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51725" cy="270178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0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13: Wednesday 9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Take a picture of your favourite place in Jersey.</a:t>
            </a:r>
            <a:endParaRPr lang="en-GB" b="1" dirty="0"/>
          </a:p>
        </p:txBody>
      </p:sp>
      <p:pic>
        <p:nvPicPr>
          <p:cNvPr id="18434" name="Picture 2" descr="http://www.macoles.com/content/images/properties/3bff94/28f95d/dccaf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" y="1897305"/>
            <a:ext cx="3543300" cy="26574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9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1916832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14: Thursday 10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It’s the Battle of Flowers week.</a:t>
            </a:r>
          </a:p>
          <a:p>
            <a:endParaRPr lang="en-GB" b="1" dirty="0"/>
          </a:p>
          <a:p>
            <a:r>
              <a:rPr lang="en-GB" b="1" dirty="0" smtClean="0"/>
              <a:t>Take a selfie with your favourite float.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396844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1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206084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15: Friday 11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Look up at the sky tonight and take some shots of the fireworks from the Battle of Flowers!</a:t>
            </a:r>
            <a:endParaRPr lang="en-GB" b="1" dirty="0"/>
          </a:p>
        </p:txBody>
      </p:sp>
      <p:pic>
        <p:nvPicPr>
          <p:cNvPr id="25602" name="Picture 2" descr="http://srboom.com/wp-content/uploads/2012/04/firework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960439" cy="316835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1916832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16: Monday 14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It’s feel good Friday!</a:t>
            </a:r>
          </a:p>
          <a:p>
            <a:endParaRPr lang="en-GB" b="1" dirty="0"/>
          </a:p>
          <a:p>
            <a:r>
              <a:rPr lang="en-GB" b="1" dirty="0" smtClean="0"/>
              <a:t>Go take a donation to a charity shop of your choice. Also feel free to show us any bargains you pick up on the way.</a:t>
            </a:r>
            <a:endParaRPr lang="en-GB" b="1" dirty="0"/>
          </a:p>
        </p:txBody>
      </p:sp>
      <p:pic>
        <p:nvPicPr>
          <p:cNvPr id="19458" name="Picture 2" descr="http://www.nugentcare.org/images/uploads/article_images/CHARITY_SHOP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9406"/>
            <a:ext cx="4550693" cy="256588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36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0504" y="2199918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17: Tuesday 15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Get over those Monday blues!</a:t>
            </a:r>
          </a:p>
          <a:p>
            <a:endParaRPr lang="en-GB" b="1" dirty="0"/>
          </a:p>
          <a:p>
            <a:r>
              <a:rPr lang="en-GB" b="1" dirty="0" smtClean="0"/>
              <a:t>Share with us your favourite pick me up and positive quote!</a:t>
            </a:r>
            <a:endParaRPr lang="en-GB" b="1" dirty="0"/>
          </a:p>
        </p:txBody>
      </p:sp>
      <p:pic>
        <p:nvPicPr>
          <p:cNvPr id="28674" name="Picture 2" descr="http://positivesayings.net/wp-content/gallery/positive-quotes/positive-quotes-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706383" cy="277978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20608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18: Wednesday 16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Build the tallest tower possible out of newspaper!</a:t>
            </a:r>
            <a:endParaRPr lang="en-GB" b="1" dirty="0"/>
          </a:p>
        </p:txBody>
      </p:sp>
      <p:pic>
        <p:nvPicPr>
          <p:cNvPr id="29698" name="Picture 2" descr="http://intlimg.demandmedia.com/DM-Resize/cdn-write.demandstudios.com/upload/image/BC/D4/007C5762-1F31-476A-81DA-C05753D5D4BC/007C5762-1F31-476A-81DA-C05753D5D4BC.jpg?w=620&amp;h=620&amp;keep_ratio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528392" cy="27373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8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2060848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1: Monday 24</a:t>
            </a:r>
            <a:r>
              <a:rPr lang="en-GB" b="1" baseline="30000" dirty="0" smtClean="0"/>
              <a:t>th</a:t>
            </a:r>
            <a:r>
              <a:rPr lang="en-GB" b="1" dirty="0" smtClean="0"/>
              <a:t> July</a:t>
            </a:r>
          </a:p>
          <a:p>
            <a:endParaRPr lang="en-GB" b="1" dirty="0"/>
          </a:p>
          <a:p>
            <a:r>
              <a:rPr lang="en-GB" b="1" dirty="0" smtClean="0"/>
              <a:t>To celebrate the first day of the school holidays get outside and take a selfie with your friends.</a:t>
            </a:r>
            <a:endParaRPr lang="en-GB" b="1" dirty="0"/>
          </a:p>
        </p:txBody>
      </p:sp>
      <p:pic>
        <p:nvPicPr>
          <p:cNvPr id="2050" name="Picture 2" descr="https://s-media-cache-ak0.pinimg.com/236x/11/09/1f/11091ff30cb886c83e4ba9dcbb9fb99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645358" cy="330669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1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1772816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19: Thursday 17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Get down to Gorey Fete where there will be lots of rides and fun to be had.</a:t>
            </a:r>
          </a:p>
          <a:p>
            <a:endParaRPr lang="en-GB" b="1" dirty="0"/>
          </a:p>
          <a:p>
            <a:r>
              <a:rPr lang="en-GB" b="1" dirty="0" smtClean="0"/>
              <a:t>Send us a picture of you having fun!</a:t>
            </a:r>
            <a:endParaRPr lang="en-GB" b="1" dirty="0"/>
          </a:p>
        </p:txBody>
      </p:sp>
      <p:pic>
        <p:nvPicPr>
          <p:cNvPr id="30722" name="Picture 2" descr="http://www.jerseytravel.com/images/hotels/gorey-fete/gorey-fete-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531"/>
            <a:ext cx="4577009" cy="215675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4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4690" y="2132856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20: Friday 18</a:t>
            </a:r>
            <a:r>
              <a:rPr lang="en-GB" b="1" baseline="30000" dirty="0" smtClean="0"/>
              <a:t>st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It’s Fri-yay!!!</a:t>
            </a:r>
          </a:p>
          <a:p>
            <a:endParaRPr lang="en-GB" b="1" dirty="0"/>
          </a:p>
          <a:p>
            <a:r>
              <a:rPr lang="en-GB" b="1" dirty="0" smtClean="0"/>
              <a:t>Invite your friends round for a meal to celebrate!</a:t>
            </a:r>
          </a:p>
          <a:p>
            <a:endParaRPr lang="en-GB" b="1" dirty="0"/>
          </a:p>
        </p:txBody>
      </p:sp>
      <p:pic>
        <p:nvPicPr>
          <p:cNvPr id="31746" name="Picture 2" descr="http://princesmall1.shoppertainment.netdna-cdn.com/wordpress/wp-content/uploads/2015/02/Pizza-MAf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7078"/>
            <a:ext cx="3816424" cy="305314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9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2204864"/>
            <a:ext cx="33843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21: Monday 21</a:t>
            </a:r>
            <a:r>
              <a:rPr lang="en-GB" b="1" baseline="30000" dirty="0" smtClean="0"/>
              <a:t>st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Go down to the beach and write some happy words in the sand or with pebbles!</a:t>
            </a:r>
          </a:p>
          <a:p>
            <a:endParaRPr lang="en-GB" b="1" dirty="0"/>
          </a:p>
        </p:txBody>
      </p:sp>
      <p:pic>
        <p:nvPicPr>
          <p:cNvPr id="32770" name="Picture 2" descr="http://www.polyvore.com/cgi/img-thing?.out=jpg&amp;size=l&amp;tid=449743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14778"/>
            <a:ext cx="2857500" cy="28575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44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220486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22: Tuesday 22</a:t>
            </a:r>
            <a:r>
              <a:rPr lang="en-GB" b="1" baseline="30000" dirty="0" smtClean="0"/>
              <a:t>nd</a:t>
            </a:r>
            <a:r>
              <a:rPr lang="en-GB" b="1" dirty="0" smtClean="0"/>
              <a:t> August </a:t>
            </a:r>
          </a:p>
          <a:p>
            <a:endParaRPr lang="en-GB" b="1" dirty="0"/>
          </a:p>
          <a:p>
            <a:r>
              <a:rPr lang="en-GB" b="1" dirty="0" smtClean="0"/>
              <a:t>Show us a picture of you and your pet having a fun Tuesday!</a:t>
            </a:r>
            <a:endParaRPr lang="en-GB" b="1" dirty="0"/>
          </a:p>
        </p:txBody>
      </p:sp>
      <p:pic>
        <p:nvPicPr>
          <p:cNvPr id="33794" name="Picture 2" descr="http://www.badaw.org/wp-content/uploads/2013/06/wsb_456x323_APAP+Animal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4418"/>
            <a:ext cx="4343400" cy="307657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42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220486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23: Wednesday 23</a:t>
            </a:r>
            <a:r>
              <a:rPr lang="en-GB" b="1" baseline="30000" dirty="0" smtClean="0"/>
              <a:t>rd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Go out blackberry picking and save them in your freezer as a treat!</a:t>
            </a:r>
            <a:endParaRPr lang="en-GB" b="1" dirty="0"/>
          </a:p>
        </p:txBody>
      </p:sp>
      <p:pic>
        <p:nvPicPr>
          <p:cNvPr id="35842" name="Picture 2" descr="http://www.bbcgoodfood.com/sites/bbcgoodfood.com/files/picking-blackberr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8638"/>
            <a:ext cx="3768353" cy="263784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61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522" y="2204864"/>
            <a:ext cx="37444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24: Thursday 24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Write a word or sentence on a piece of paper to sum up your summer so far!</a:t>
            </a:r>
          </a:p>
          <a:p>
            <a:endParaRPr lang="en-GB" b="1" dirty="0"/>
          </a:p>
        </p:txBody>
      </p:sp>
      <p:pic>
        <p:nvPicPr>
          <p:cNvPr id="36868" name="Picture 4" descr="http://www.pittstate.edu/info/summer/images/best-summer-ever-a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8070"/>
            <a:ext cx="3528392" cy="234491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3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2132856"/>
            <a:ext cx="360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25: Friday 25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 smtClean="0"/>
          </a:p>
          <a:p>
            <a:r>
              <a:rPr lang="en-GB" b="1" dirty="0" smtClean="0"/>
              <a:t>Paint a rock with a funky design of your choice or as one of your favourite characters. Send us a picture of the final piece. 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3245445" cy="24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2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916832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26: Monday 28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Make a fruit monster!</a:t>
            </a:r>
          </a:p>
          <a:p>
            <a:endParaRPr lang="en-GB" b="1" dirty="0" smtClean="0"/>
          </a:p>
          <a:p>
            <a:r>
              <a:rPr lang="en-GB" b="1" dirty="0" smtClean="0"/>
              <a:t>Take your favourite fruits and transform them into crazy monsters, show us the final piece!</a:t>
            </a:r>
          </a:p>
          <a:p>
            <a:endParaRPr lang="en-GB" b="1" dirty="0" smtClean="0"/>
          </a:p>
          <a:p>
            <a:endParaRPr lang="en-GB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3201617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89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916832"/>
            <a:ext cx="360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27: Tuesday 29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Get Gardening!</a:t>
            </a:r>
          </a:p>
          <a:p>
            <a:endParaRPr lang="en-GB" b="1" dirty="0" smtClean="0"/>
          </a:p>
          <a:p>
            <a:r>
              <a:rPr lang="en-GB" b="1" dirty="0" smtClean="0"/>
              <a:t>Go outside and plant your favourite flower.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3779912" cy="25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31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916832"/>
            <a:ext cx="360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28: Wednesday 30</a:t>
            </a:r>
            <a:r>
              <a:rPr lang="en-GB" b="1" baseline="30000" dirty="0" smtClean="0"/>
              <a:t>th</a:t>
            </a:r>
            <a:r>
              <a:rPr lang="en-GB" b="1" dirty="0" smtClean="0"/>
              <a:t>  August</a:t>
            </a:r>
          </a:p>
          <a:p>
            <a:endParaRPr lang="en-GB" b="1" dirty="0" smtClean="0"/>
          </a:p>
          <a:p>
            <a:r>
              <a:rPr lang="en-GB" b="1" dirty="0" smtClean="0"/>
              <a:t>School is just round the corner, show us any new stationary you have bought for the new school year!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3978379" cy="28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4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209" y="234888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2: Tuesday 25</a:t>
            </a:r>
            <a:r>
              <a:rPr lang="en-GB" b="1" baseline="30000" dirty="0" smtClean="0"/>
              <a:t>th</a:t>
            </a:r>
            <a:r>
              <a:rPr lang="en-GB" b="1" dirty="0" smtClean="0"/>
              <a:t> July</a:t>
            </a:r>
          </a:p>
          <a:p>
            <a:endParaRPr lang="en-GB" b="1" dirty="0"/>
          </a:p>
          <a:p>
            <a:r>
              <a:rPr lang="en-GB" b="1" dirty="0" smtClean="0"/>
              <a:t>Go enjoy one on the many beaches Jersey has to offer and show us your salty hair or sandy toes!</a:t>
            </a:r>
            <a:endParaRPr lang="en-GB" b="1" dirty="0"/>
          </a:p>
        </p:txBody>
      </p:sp>
      <p:pic>
        <p:nvPicPr>
          <p:cNvPr id="3074" name="Picture 2" descr="http://www.destination360.com/europe/uk/images/s/channel-isl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2" y="1644892"/>
            <a:ext cx="3952875" cy="316230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791982">
            <a:off x="683567" y="3023360"/>
            <a:ext cx="387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Salty Hair, Sandy Toes!</a:t>
            </a:r>
          </a:p>
        </p:txBody>
      </p:sp>
    </p:spTree>
    <p:extLst>
      <p:ext uri="{BB962C8B-B14F-4D97-AF65-F5344CB8AC3E}">
        <p14:creationId xmlns:p14="http://schemas.microsoft.com/office/powerpoint/2010/main" val="50801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916832"/>
            <a:ext cx="360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29: Thursday 31</a:t>
            </a:r>
            <a:r>
              <a:rPr lang="en-GB" b="1" baseline="30000" dirty="0" smtClean="0"/>
              <a:t>st</a:t>
            </a:r>
            <a:r>
              <a:rPr lang="en-GB" b="1" dirty="0" smtClean="0"/>
              <a:t> August</a:t>
            </a:r>
          </a:p>
          <a:p>
            <a:endParaRPr lang="en-GB" b="1" dirty="0" smtClean="0"/>
          </a:p>
          <a:p>
            <a:r>
              <a:rPr lang="en-GB" b="1" dirty="0" smtClean="0"/>
              <a:t>As we come towards the end of summer, rather than think about school send us your favourite snap from summer!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35775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94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916832"/>
            <a:ext cx="360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30: Friday 1</a:t>
            </a:r>
            <a:r>
              <a:rPr lang="en-GB" b="1" baseline="30000" dirty="0" smtClean="0"/>
              <a:t>st</a:t>
            </a:r>
            <a:r>
              <a:rPr lang="en-GB" b="1" dirty="0" smtClean="0"/>
              <a:t> September </a:t>
            </a:r>
          </a:p>
          <a:p>
            <a:endParaRPr lang="en-GB" b="1" dirty="0"/>
          </a:p>
          <a:p>
            <a:r>
              <a:rPr lang="en-GB" b="1" dirty="0" smtClean="0"/>
              <a:t>Excited for the weekender?!</a:t>
            </a:r>
          </a:p>
          <a:p>
            <a:r>
              <a:rPr lang="en-GB" b="1" dirty="0" smtClean="0"/>
              <a:t>If your going show us your snazzy festival outfit </a:t>
            </a:r>
          </a:p>
          <a:p>
            <a:endParaRPr lang="en-GB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382016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96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916832"/>
            <a:ext cx="3600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31: Monday 4</a:t>
            </a:r>
            <a:r>
              <a:rPr lang="en-GB" b="1" baseline="30000" dirty="0" smtClean="0"/>
              <a:t>st</a:t>
            </a:r>
            <a:r>
              <a:rPr lang="en-GB" b="1" dirty="0" smtClean="0"/>
              <a:t> September </a:t>
            </a:r>
          </a:p>
          <a:p>
            <a:endParaRPr lang="en-GB" b="1" dirty="0"/>
          </a:p>
          <a:p>
            <a:r>
              <a:rPr lang="en-GB" b="1" dirty="0" smtClean="0"/>
              <a:t>It</a:t>
            </a:r>
            <a:r>
              <a:rPr lang="fr-FR" b="1" dirty="0" smtClean="0"/>
              <a:t>’</a:t>
            </a:r>
            <a:r>
              <a:rPr lang="en-GB" b="1" dirty="0" smtClean="0"/>
              <a:t>s the last day of the summer holidays</a:t>
            </a:r>
            <a:r>
              <a:rPr lang="en-GB" b="1" dirty="0" smtClean="0">
                <a:sym typeface="Wingdings"/>
              </a:rPr>
              <a:t> and the last day our our challenge </a:t>
            </a:r>
          </a:p>
          <a:p>
            <a:r>
              <a:rPr lang="en-GB" b="1" dirty="0" smtClean="0">
                <a:sym typeface="Wingdings"/>
              </a:rPr>
              <a:t>Tell us what your favourite challenge was along with a picture of that challenge </a:t>
            </a:r>
          </a:p>
          <a:p>
            <a:endParaRPr lang="en-GB" b="1" dirty="0" smtClean="0">
              <a:sym typeface="Wingdings"/>
            </a:endParaRPr>
          </a:p>
          <a:p>
            <a:endParaRPr lang="en-GB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365770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1916832"/>
            <a:ext cx="360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3: Wednesday 26</a:t>
            </a:r>
            <a:r>
              <a:rPr lang="en-GB" b="1" baseline="30000" dirty="0" smtClean="0"/>
              <a:t>th</a:t>
            </a:r>
            <a:r>
              <a:rPr lang="en-GB" b="1" dirty="0" smtClean="0"/>
              <a:t> July</a:t>
            </a:r>
          </a:p>
          <a:p>
            <a:endParaRPr lang="en-GB" b="1" dirty="0"/>
          </a:p>
          <a:p>
            <a:r>
              <a:rPr lang="en-GB" b="1" dirty="0" smtClean="0"/>
              <a:t>Pat a cake. Pat a cake!</a:t>
            </a:r>
          </a:p>
          <a:p>
            <a:endParaRPr lang="en-GB" b="1" dirty="0"/>
          </a:p>
          <a:p>
            <a:r>
              <a:rPr lang="en-GB" b="1" dirty="0" smtClean="0"/>
              <a:t>Show off your culinary skills and bake a cake.  </a:t>
            </a:r>
            <a:endParaRPr lang="en-GB" b="1" dirty="0"/>
          </a:p>
        </p:txBody>
      </p:sp>
      <p:pic>
        <p:nvPicPr>
          <p:cNvPr id="4098" name="Picture 2" descr="https://s-media-cache-ak0.pinimg.com/736x/e2/47/8f/e2478f47f1b77c15a3c50c6a05841cc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0205"/>
            <a:ext cx="3838575" cy="38385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6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1916832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4: Thursday 27th July</a:t>
            </a:r>
          </a:p>
          <a:p>
            <a:endParaRPr lang="en-GB" b="1" dirty="0"/>
          </a:p>
          <a:p>
            <a:r>
              <a:rPr lang="en-GB" b="1" dirty="0" smtClean="0"/>
              <a:t>Wake up in a good </a:t>
            </a:r>
            <a:r>
              <a:rPr lang="en-GB" b="1" dirty="0" err="1" smtClean="0"/>
              <a:t>moooo-ed</a:t>
            </a:r>
            <a:r>
              <a:rPr lang="en-GB" b="1" dirty="0" smtClean="0"/>
              <a:t>!!</a:t>
            </a:r>
          </a:p>
          <a:p>
            <a:endParaRPr lang="en-GB" b="1" dirty="0"/>
          </a:p>
          <a:p>
            <a:r>
              <a:rPr lang="en-GB" b="1" dirty="0" smtClean="0"/>
              <a:t>Go for an explore in the lanes and get a picture of one of our famous Jersey cows!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5122" name="Picture 2" descr="http://www.jigzone.com/p/jz/jzF/Jersey_C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4655"/>
            <a:ext cx="3810000" cy="28575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11560" y="1774558"/>
            <a:ext cx="1368152" cy="644589"/>
          </a:xfrm>
          <a:prstGeom prst="wedgeRoundRectCallout">
            <a:avLst>
              <a:gd name="adj1" fmla="val 59035"/>
              <a:gd name="adj2" fmla="val 1781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75556" y="177455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Good </a:t>
            </a:r>
          </a:p>
          <a:p>
            <a:r>
              <a:rPr lang="en-GB" dirty="0" err="1" smtClean="0"/>
              <a:t>mooo-rning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78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7812" y="2420888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5: Friday 28</a:t>
            </a:r>
            <a:r>
              <a:rPr lang="en-GB" b="1" baseline="30000" dirty="0" smtClean="0"/>
              <a:t>th</a:t>
            </a:r>
            <a:r>
              <a:rPr lang="en-GB" b="1" dirty="0" smtClean="0"/>
              <a:t> July</a:t>
            </a:r>
          </a:p>
          <a:p>
            <a:endParaRPr lang="en-GB" b="1" dirty="0"/>
          </a:p>
          <a:p>
            <a:r>
              <a:rPr lang="en-GB" b="1" dirty="0" smtClean="0"/>
              <a:t>Love is in the air!</a:t>
            </a:r>
          </a:p>
          <a:p>
            <a:endParaRPr lang="en-GB" b="1" dirty="0"/>
          </a:p>
          <a:p>
            <a:r>
              <a:rPr lang="en-GB" b="1" dirty="0" smtClean="0"/>
              <a:t>Pick up a pen and paper and tell someone you love them!</a:t>
            </a:r>
            <a:endParaRPr lang="en-GB" b="1" dirty="0"/>
          </a:p>
        </p:txBody>
      </p:sp>
      <p:pic>
        <p:nvPicPr>
          <p:cNvPr id="6146" name="Picture 2" descr="http://americanmadisonrealestate.com/uploads/love-let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37" y="1844824"/>
            <a:ext cx="3405593" cy="276160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8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484784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6: Monday 31</a:t>
            </a:r>
            <a:r>
              <a:rPr lang="en-GB" b="1" baseline="30000" dirty="0" smtClean="0"/>
              <a:t>st</a:t>
            </a:r>
            <a:r>
              <a:rPr lang="en-GB" b="1" dirty="0" smtClean="0"/>
              <a:t> July</a:t>
            </a:r>
          </a:p>
          <a:p>
            <a:endParaRPr lang="en-GB" b="1" dirty="0"/>
          </a:p>
          <a:p>
            <a:r>
              <a:rPr lang="en-GB" b="1" dirty="0" smtClean="0"/>
              <a:t>Show appreciation for your parents by giving there car a good wash!</a:t>
            </a:r>
          </a:p>
          <a:p>
            <a:endParaRPr lang="en-GB" b="1" dirty="0"/>
          </a:p>
          <a:p>
            <a:r>
              <a:rPr lang="en-GB" b="1" dirty="0" smtClean="0"/>
              <a:t>Show us a picture of their sparkly car.</a:t>
            </a:r>
            <a:endParaRPr lang="en-GB" b="1" dirty="0"/>
          </a:p>
        </p:txBody>
      </p:sp>
      <p:pic>
        <p:nvPicPr>
          <p:cNvPr id="8194" name="Picture 2" descr="http://www.clearviewcommunityradio.org/wp-content/uploads/2015/05/car_wash_2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90337" cy="381642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8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927952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7: Tuesday 1</a:t>
            </a:r>
            <a:r>
              <a:rPr lang="en-GB" b="1" baseline="30000" dirty="0" smtClean="0"/>
              <a:t>st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Go catch some rays and relax in one of the many parks scattered around Jersey!</a:t>
            </a:r>
          </a:p>
          <a:p>
            <a:endParaRPr lang="en-GB" b="1" dirty="0"/>
          </a:p>
          <a:p>
            <a:r>
              <a:rPr lang="en-GB" b="1" dirty="0" smtClean="0"/>
              <a:t>Don’t forget your sunscreen!</a:t>
            </a:r>
            <a:endParaRPr lang="en-GB" b="1" dirty="0"/>
          </a:p>
        </p:txBody>
      </p:sp>
      <p:pic>
        <p:nvPicPr>
          <p:cNvPr id="9220" name="Picture 4" descr="http://enotes.files.wordpress.com/2012/05/reading_p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8255"/>
            <a:ext cx="3293118" cy="220471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4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0906" y="2132856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</a:t>
            </a:r>
            <a:r>
              <a:rPr lang="en-GB" b="1" dirty="0"/>
              <a:t>8</a:t>
            </a:r>
            <a:r>
              <a:rPr lang="en-GB" b="1" dirty="0" smtClean="0"/>
              <a:t>: Wednesday 2</a:t>
            </a:r>
            <a:r>
              <a:rPr lang="en-GB" b="1" baseline="30000" dirty="0" smtClean="0"/>
              <a:t>nd</a:t>
            </a:r>
            <a:r>
              <a:rPr lang="en-GB" b="1" dirty="0" smtClean="0"/>
              <a:t> August</a:t>
            </a:r>
          </a:p>
          <a:p>
            <a:endParaRPr lang="en-GB" b="1" dirty="0"/>
          </a:p>
          <a:p>
            <a:r>
              <a:rPr lang="en-GB" b="1" dirty="0" smtClean="0"/>
              <a:t>It’s Whacky Wednesday!</a:t>
            </a:r>
          </a:p>
          <a:p>
            <a:endParaRPr lang="en-GB" b="1" dirty="0"/>
          </a:p>
          <a:p>
            <a:r>
              <a:rPr lang="en-GB" b="1" dirty="0" smtClean="0"/>
              <a:t>Show us a picture of you wearing the funkiest hat you can find!</a:t>
            </a:r>
            <a:endParaRPr lang="en-GB" b="1" dirty="0"/>
          </a:p>
        </p:txBody>
      </p:sp>
      <p:pic>
        <p:nvPicPr>
          <p:cNvPr id="11266" name="Picture 2" descr="https://s-media-cache-ak0.pinimg.com/236x/24/53/21/245321629a0369b64e6bd748a0bde24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29305"/>
            <a:ext cx="2520280" cy="295812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5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801</Words>
  <Application>Microsoft Office PowerPoint</Application>
  <PresentationFormat>On-screen Show (4:3)</PresentationFormat>
  <Paragraphs>133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#31daysofsummer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#42daysofhappiness</dc:title>
  <dc:creator>Lisa Mansell</dc:creator>
  <cp:lastModifiedBy>Projects Team</cp:lastModifiedBy>
  <cp:revision>20</cp:revision>
  <dcterms:created xsi:type="dcterms:W3CDTF">2015-07-16T10:34:41Z</dcterms:created>
  <dcterms:modified xsi:type="dcterms:W3CDTF">2017-07-12T09:02:32Z</dcterms:modified>
</cp:coreProperties>
</file>