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301B"/>
    <a:srgbClr val="FFF54F"/>
    <a:srgbClr val="F57DFF"/>
    <a:srgbClr val="2E2B1A"/>
    <a:srgbClr val="605A36"/>
    <a:srgbClr val="0828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23FD-4C6D-694D-A5AC-2083111AFBEF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192F-25FC-7743-B1C9-173F447DC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23FD-4C6D-694D-A5AC-2083111AFBEF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192F-25FC-7743-B1C9-173F447DC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23FD-4C6D-694D-A5AC-2083111AFBEF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192F-25FC-7743-B1C9-173F447DC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23FD-4C6D-694D-A5AC-2083111AFBEF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192F-25FC-7743-B1C9-173F447DC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23FD-4C6D-694D-A5AC-2083111AFBEF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192F-25FC-7743-B1C9-173F447DC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23FD-4C6D-694D-A5AC-2083111AFBEF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192F-25FC-7743-B1C9-173F447DC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23FD-4C6D-694D-A5AC-2083111AFBEF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192F-25FC-7743-B1C9-173F447DC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23FD-4C6D-694D-A5AC-2083111AFBEF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192F-25FC-7743-B1C9-173F447DC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23FD-4C6D-694D-A5AC-2083111AFBEF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192F-25FC-7743-B1C9-173F447DC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23FD-4C6D-694D-A5AC-2083111AFBEF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192F-25FC-7743-B1C9-173F447DC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23FD-4C6D-694D-A5AC-2083111AFBEF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0192F-25FC-7743-B1C9-173F447DCD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423FD-4C6D-694D-A5AC-2083111AFBEF}" type="datetimeFigureOut">
              <a:rPr lang="en-US" smtClean="0"/>
              <a:t>6/8/2015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0192F-25FC-7743-B1C9-173F447DCD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04752"/>
            <a:ext cx="9144000" cy="394454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We are the Year 6 </a:t>
            </a:r>
            <a:br>
              <a:rPr lang="en-US" sz="4000" dirty="0" smtClean="0"/>
            </a:br>
            <a:r>
              <a:rPr lang="en-US" sz="4000" dirty="0" err="1" smtClean="0"/>
              <a:t>Grouville</a:t>
            </a:r>
            <a:r>
              <a:rPr lang="en-US" sz="4000" dirty="0" smtClean="0"/>
              <a:t> </a:t>
            </a:r>
            <a:r>
              <a:rPr lang="en-US" sz="4000" dirty="0"/>
              <a:t>P</a:t>
            </a:r>
            <a:r>
              <a:rPr lang="en-US" sz="4000" dirty="0" smtClean="0"/>
              <a:t>oetry Group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000" dirty="0" smtClean="0"/>
              <a:t>We have written all the poems ourselves</a:t>
            </a:r>
            <a:br>
              <a:rPr lang="en-US" sz="2000" dirty="0" smtClean="0"/>
            </a:br>
            <a:r>
              <a:rPr lang="en-US" sz="2000" dirty="0" smtClean="0"/>
              <a:t>so we hope you like them. 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5221" y="8259943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000">
              <a:schemeClr val="accent5">
                <a:lumMod val="40000"/>
                <a:lumOff val="6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Family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10050" cy="509765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GB" sz="3840" dirty="0"/>
              <a:t>A family’s many people</a:t>
            </a:r>
          </a:p>
          <a:p>
            <a:pPr algn="ctr">
              <a:buNone/>
            </a:pPr>
            <a:r>
              <a:rPr lang="en-GB" sz="3840" dirty="0"/>
              <a:t>Who love one another</a:t>
            </a:r>
          </a:p>
          <a:p>
            <a:pPr algn="ctr">
              <a:buNone/>
            </a:pPr>
            <a:r>
              <a:rPr lang="en-GB" sz="3840" dirty="0"/>
              <a:t>I have two sisters, a dad and a mum</a:t>
            </a:r>
          </a:p>
          <a:p>
            <a:pPr algn="ctr">
              <a:buNone/>
            </a:pPr>
            <a:r>
              <a:rPr lang="en-GB" sz="3840" dirty="0"/>
              <a:t>Who love each other</a:t>
            </a:r>
          </a:p>
          <a:p>
            <a:pPr algn="ctr">
              <a:buNone/>
            </a:pPr>
            <a:r>
              <a:rPr lang="en-GB" sz="3840" dirty="0"/>
              <a:t> </a:t>
            </a:r>
          </a:p>
          <a:p>
            <a:pPr algn="ctr">
              <a:buNone/>
            </a:pPr>
            <a:r>
              <a:rPr lang="en-GB" sz="3840" dirty="0"/>
              <a:t>I love them a lot</a:t>
            </a:r>
          </a:p>
          <a:p>
            <a:pPr algn="ctr">
              <a:buNone/>
            </a:pPr>
            <a:r>
              <a:rPr lang="en-GB" sz="3840" dirty="0"/>
              <a:t>And they love me back</a:t>
            </a:r>
          </a:p>
          <a:p>
            <a:pPr algn="ctr">
              <a:buNone/>
            </a:pPr>
            <a:r>
              <a:rPr lang="en-GB" sz="3840" dirty="0"/>
              <a:t>And a family grows </a:t>
            </a:r>
          </a:p>
          <a:p>
            <a:pPr algn="ctr">
              <a:buNone/>
            </a:pPr>
            <a:r>
              <a:rPr lang="en-GB" sz="3840" dirty="0"/>
              <a:t>Like a great stone stack.</a:t>
            </a:r>
          </a:p>
          <a:p>
            <a:pPr algn="ctr">
              <a:buNone/>
            </a:pPr>
            <a:r>
              <a:rPr lang="en-GB" sz="3840" dirty="0"/>
              <a:t> </a:t>
            </a:r>
          </a:p>
          <a:p>
            <a:pPr algn="ctr">
              <a:buNone/>
            </a:pPr>
            <a:r>
              <a:rPr lang="en-GB" sz="3840" dirty="0"/>
              <a:t>So listen to me when I say</a:t>
            </a:r>
          </a:p>
          <a:p>
            <a:pPr algn="ctr">
              <a:buNone/>
            </a:pPr>
            <a:r>
              <a:rPr lang="en-GB" sz="3840" dirty="0"/>
              <a:t>Love your family lots every day. 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pPr>
              <a:buNone/>
            </a:pPr>
            <a:r>
              <a:rPr lang="en-GB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accent2">
                <a:lumMod val="75000"/>
              </a:schemeClr>
            </a:gs>
            <a:gs pos="100000">
              <a:schemeClr val="tx2">
                <a:lumMod val="60000"/>
                <a:lumOff val="40000"/>
              </a:schemeClr>
            </a:gs>
            <a:gs pos="56000">
              <a:schemeClr val="accent3">
                <a:lumMod val="7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473" y="876565"/>
            <a:ext cx="4487781" cy="5724646"/>
          </a:xfrm>
        </p:spPr>
        <p:txBody>
          <a:bodyPr>
            <a:spAutoFit/>
          </a:bodyPr>
          <a:lstStyle/>
          <a:p>
            <a:pPr algn="ctr">
              <a:buNone/>
            </a:pPr>
            <a:r>
              <a:rPr lang="en-GB" sz="2400" dirty="0"/>
              <a:t> </a:t>
            </a:r>
          </a:p>
          <a:p>
            <a:pPr algn="ctr">
              <a:buNone/>
            </a:pPr>
            <a:r>
              <a:rPr lang="en-GB" sz="1800" dirty="0"/>
              <a:t>Filled with laughter, filled with glee,</a:t>
            </a:r>
          </a:p>
          <a:p>
            <a:pPr algn="ctr">
              <a:buNone/>
            </a:pPr>
            <a:r>
              <a:rPr lang="en-GB" sz="1800" dirty="0"/>
              <a:t>Feeling joy inside of me, </a:t>
            </a:r>
          </a:p>
          <a:p>
            <a:pPr algn="ctr">
              <a:buNone/>
            </a:pPr>
            <a:r>
              <a:rPr lang="en-GB" sz="1800" dirty="0"/>
              <a:t>I feel happy can’t you see,</a:t>
            </a:r>
          </a:p>
          <a:p>
            <a:pPr algn="ctr">
              <a:buNone/>
            </a:pPr>
            <a:r>
              <a:rPr lang="en-GB" sz="1800" dirty="0"/>
              <a:t>I have mixed emotions stacked in me. </a:t>
            </a:r>
          </a:p>
          <a:p>
            <a:pPr algn="ctr">
              <a:buNone/>
            </a:pPr>
            <a:r>
              <a:rPr lang="en-GB" sz="1800" dirty="0"/>
              <a:t> </a:t>
            </a:r>
          </a:p>
          <a:p>
            <a:pPr algn="ctr">
              <a:buNone/>
            </a:pPr>
            <a:r>
              <a:rPr lang="en-GB" sz="1800" dirty="0"/>
              <a:t>Storming, thundering, raging with anger,</a:t>
            </a:r>
          </a:p>
          <a:p>
            <a:pPr algn="ctr">
              <a:buNone/>
            </a:pPr>
            <a:r>
              <a:rPr lang="en-GB" sz="1800" dirty="0"/>
              <a:t>Feels like you’ve been stabbed </a:t>
            </a:r>
            <a:r>
              <a:rPr lang="en-GB" sz="1800" dirty="0" smtClean="0"/>
              <a:t>by a </a:t>
            </a:r>
            <a:r>
              <a:rPr lang="en-GB" sz="1800" dirty="0"/>
              <a:t>dagger. </a:t>
            </a:r>
          </a:p>
          <a:p>
            <a:pPr algn="ctr">
              <a:buNone/>
            </a:pPr>
            <a:r>
              <a:rPr lang="en-GB" sz="1800" dirty="0"/>
              <a:t>Boiling, scorching, tense inside, </a:t>
            </a:r>
          </a:p>
          <a:p>
            <a:pPr algn="ctr">
              <a:buNone/>
            </a:pPr>
            <a:r>
              <a:rPr lang="en-GB" sz="1800" dirty="0"/>
              <a:t>Lions roaring </a:t>
            </a:r>
            <a:r>
              <a:rPr lang="en-GB" sz="1800" dirty="0" smtClean="0"/>
              <a:t>it is </a:t>
            </a:r>
            <a:r>
              <a:rPr lang="en-GB" sz="1800" dirty="0"/>
              <a:t>now my guide. </a:t>
            </a:r>
          </a:p>
          <a:p>
            <a:pPr algn="ctr">
              <a:buNone/>
            </a:pPr>
            <a:r>
              <a:rPr lang="en-GB" sz="1800" dirty="0"/>
              <a:t> </a:t>
            </a:r>
          </a:p>
          <a:p>
            <a:pPr algn="ctr">
              <a:buNone/>
            </a:pPr>
            <a:r>
              <a:rPr lang="en-GB" sz="1800" dirty="0"/>
              <a:t>Painful tears, </a:t>
            </a:r>
            <a:r>
              <a:rPr lang="en-GB" sz="1800" dirty="0" err="1" smtClean="0"/>
              <a:t>distraughtness</a:t>
            </a:r>
            <a:r>
              <a:rPr lang="en-GB" sz="1800" dirty="0" smtClean="0"/>
              <a:t> </a:t>
            </a:r>
            <a:r>
              <a:rPr lang="en-GB" sz="1800" dirty="0"/>
              <a:t>too, </a:t>
            </a:r>
          </a:p>
          <a:p>
            <a:pPr algn="ctr">
              <a:buNone/>
            </a:pPr>
            <a:r>
              <a:rPr lang="en-GB" sz="1800" dirty="0"/>
              <a:t>Sadness drooping right through you. </a:t>
            </a:r>
          </a:p>
          <a:p>
            <a:pPr algn="ctr">
              <a:buNone/>
            </a:pPr>
            <a:r>
              <a:rPr lang="en-GB" sz="1800" dirty="0"/>
              <a:t>Menacing distress streaming </a:t>
            </a:r>
            <a:endParaRPr lang="en-GB" sz="1800" dirty="0" smtClean="0"/>
          </a:p>
          <a:p>
            <a:pPr algn="ctr">
              <a:buNone/>
            </a:pPr>
            <a:r>
              <a:rPr lang="en-GB" sz="1800" dirty="0" smtClean="0"/>
              <a:t>through </a:t>
            </a:r>
            <a:r>
              <a:rPr lang="en-GB" sz="1800" dirty="0"/>
              <a:t>your mind, </a:t>
            </a:r>
          </a:p>
          <a:p>
            <a:pPr algn="ctr">
              <a:buNone/>
            </a:pPr>
            <a:r>
              <a:rPr lang="en-GB" sz="1800" dirty="0"/>
              <a:t>Darkness in your reach to find. </a:t>
            </a:r>
            <a:endParaRPr lang="en-GB" sz="1800" dirty="0" smtClean="0"/>
          </a:p>
          <a:p>
            <a:r>
              <a:rPr lang="en-GB" sz="1800" dirty="0" smtClean="0"/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72961" y="1417638"/>
            <a:ext cx="42138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Feeling strange and mysterious within, </a:t>
            </a:r>
          </a:p>
          <a:p>
            <a:pPr algn="ctr"/>
            <a:r>
              <a:rPr lang="en-GB" dirty="0" smtClean="0"/>
              <a:t>Consumed with jealousy watching someone else grin. </a:t>
            </a:r>
          </a:p>
          <a:p>
            <a:pPr algn="ctr"/>
            <a:r>
              <a:rPr lang="en-GB" dirty="0" smtClean="0"/>
              <a:t>Sneakily hanging from a scale of 5, </a:t>
            </a:r>
          </a:p>
          <a:p>
            <a:pPr algn="ctr"/>
            <a:r>
              <a:rPr lang="en-GB" dirty="0" smtClean="0"/>
              <a:t>I want to be noticed to feel alive. </a:t>
            </a:r>
          </a:p>
          <a:p>
            <a:pPr algn="ctr"/>
            <a:r>
              <a:rPr lang="en-GB" dirty="0" smtClean="0"/>
              <a:t> </a:t>
            </a:r>
          </a:p>
          <a:p>
            <a:pPr algn="ctr"/>
            <a:r>
              <a:rPr lang="en-GB" dirty="0" smtClean="0"/>
              <a:t>Broken promises, this destroyed,</a:t>
            </a:r>
          </a:p>
          <a:p>
            <a:pPr algn="ctr"/>
            <a:r>
              <a:rPr lang="en-GB" dirty="0" smtClean="0"/>
              <a:t>Warm and cosy it’s hard to avoid. </a:t>
            </a:r>
          </a:p>
          <a:p>
            <a:pPr algn="ctr"/>
            <a:r>
              <a:rPr lang="en-GB" dirty="0" smtClean="0"/>
              <a:t>Trust is an emotion that’s loving and cares, </a:t>
            </a:r>
          </a:p>
          <a:p>
            <a:pPr algn="ctr"/>
            <a:r>
              <a:rPr lang="en-GB" dirty="0" smtClean="0"/>
              <a:t>It’s just like cuddling two teddy bears. </a:t>
            </a:r>
          </a:p>
          <a:p>
            <a:pPr algn="ctr"/>
            <a:r>
              <a:rPr lang="en-GB" dirty="0" smtClean="0"/>
              <a:t> </a:t>
            </a:r>
          </a:p>
          <a:p>
            <a:pPr algn="ctr"/>
            <a:r>
              <a:rPr lang="en-GB" dirty="0" smtClean="0"/>
              <a:t>Happy, sad, anger, trust,</a:t>
            </a:r>
          </a:p>
          <a:p>
            <a:pPr algn="ctr"/>
            <a:r>
              <a:rPr lang="en-GB" dirty="0" smtClean="0"/>
              <a:t>These emotions will never rust. </a:t>
            </a:r>
          </a:p>
          <a:p>
            <a:pPr algn="ctr"/>
            <a:r>
              <a:rPr lang="en-GB" dirty="0" smtClean="0"/>
              <a:t>But rising up proud and tall, </a:t>
            </a:r>
          </a:p>
          <a:p>
            <a:pPr algn="ctr"/>
            <a:r>
              <a:rPr lang="en-GB" dirty="0" smtClean="0"/>
              <a:t>LOVE, the most important of all.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7000">
              <a:schemeClr val="bg2">
                <a:lumMod val="50000"/>
              </a:schemeClr>
            </a:gs>
            <a:gs pos="100000">
              <a:srgbClr val="52301B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Cycling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5423"/>
            <a:ext cx="8387572" cy="545043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GB" sz="7200" dirty="0"/>
              <a:t> </a:t>
            </a:r>
          </a:p>
          <a:p>
            <a:pPr algn="ctr">
              <a:buNone/>
            </a:pPr>
            <a:r>
              <a:rPr lang="en-GB" sz="7200" dirty="0"/>
              <a:t>Open the cupboard, get the gear</a:t>
            </a:r>
          </a:p>
          <a:p>
            <a:pPr algn="ctr">
              <a:buNone/>
            </a:pPr>
            <a:r>
              <a:rPr lang="en-GB" sz="7200" dirty="0"/>
              <a:t>Jersey, shorts and gloves go on</a:t>
            </a:r>
          </a:p>
          <a:p>
            <a:pPr algn="ctr">
              <a:buNone/>
            </a:pPr>
            <a:r>
              <a:rPr lang="en-GB" sz="7200" dirty="0"/>
              <a:t>Helmet fastened to keep me safe</a:t>
            </a:r>
          </a:p>
          <a:p>
            <a:pPr algn="ctr">
              <a:buNone/>
            </a:pPr>
            <a:r>
              <a:rPr lang="en-GB" sz="7200" dirty="0"/>
              <a:t>Into the garage where my bike awaits</a:t>
            </a:r>
          </a:p>
          <a:p>
            <a:pPr algn="ctr">
              <a:buNone/>
            </a:pPr>
            <a:r>
              <a:rPr lang="en-GB" sz="7200" dirty="0"/>
              <a:t>Off we go on the road</a:t>
            </a:r>
          </a:p>
          <a:p>
            <a:pPr algn="ctr">
              <a:buNone/>
            </a:pPr>
            <a:r>
              <a:rPr lang="en-GB" sz="7200" dirty="0"/>
              <a:t>Where’s the field? I want to play</a:t>
            </a:r>
          </a:p>
          <a:p>
            <a:pPr algn="ctr">
              <a:buNone/>
            </a:pPr>
            <a:r>
              <a:rPr lang="en-GB" sz="7200" dirty="0"/>
              <a:t>Over the bumps and through some mud</a:t>
            </a:r>
          </a:p>
          <a:p>
            <a:pPr algn="ctr">
              <a:buNone/>
            </a:pPr>
            <a:r>
              <a:rPr lang="en-GB" sz="7200" dirty="0"/>
              <a:t>Slipping, sliding all over the place</a:t>
            </a:r>
          </a:p>
          <a:p>
            <a:pPr algn="ctr">
              <a:buNone/>
            </a:pPr>
            <a:r>
              <a:rPr lang="en-GB" sz="7200" dirty="0"/>
              <a:t>We hit the hill and start to climb</a:t>
            </a:r>
          </a:p>
          <a:p>
            <a:pPr algn="ctr">
              <a:buNone/>
            </a:pPr>
            <a:r>
              <a:rPr lang="en-GB" sz="7200" dirty="0"/>
              <a:t>Change down gears and push really hard</a:t>
            </a:r>
          </a:p>
          <a:p>
            <a:pPr algn="ctr">
              <a:buNone/>
            </a:pPr>
            <a:r>
              <a:rPr lang="en-GB" sz="7200" dirty="0"/>
              <a:t>We reach the top and get ready to race</a:t>
            </a:r>
          </a:p>
          <a:p>
            <a:pPr algn="ctr">
              <a:buNone/>
            </a:pPr>
            <a:r>
              <a:rPr lang="en-GB" sz="7200" dirty="0"/>
              <a:t>Who will reach the bottom first?</a:t>
            </a:r>
          </a:p>
          <a:p>
            <a:pPr algn="ctr">
              <a:buNone/>
            </a:pPr>
            <a:r>
              <a:rPr lang="en-GB" sz="7200" dirty="0"/>
              <a:t>Change up gears and pedal hard</a:t>
            </a:r>
          </a:p>
          <a:p>
            <a:pPr algn="ctr">
              <a:buNone/>
            </a:pPr>
            <a:r>
              <a:rPr lang="en-GB" sz="7200" dirty="0"/>
              <a:t>Down we go wind whistling past</a:t>
            </a:r>
          </a:p>
          <a:p>
            <a:pPr algn="ctr">
              <a:buNone/>
            </a:pPr>
            <a:r>
              <a:rPr lang="en-GB" sz="7200" dirty="0"/>
              <a:t>Reaching the bottom I am first</a:t>
            </a:r>
          </a:p>
          <a:p>
            <a:pPr algn="ctr">
              <a:buNone/>
            </a:pPr>
            <a:r>
              <a:rPr lang="en-GB" sz="7200" dirty="0"/>
              <a:t>Hit the brakes and skid in the mud</a:t>
            </a:r>
          </a:p>
          <a:p>
            <a:pPr algn="ctr">
              <a:buNone/>
            </a:pPr>
            <a:r>
              <a:rPr lang="en-GB" sz="7200" dirty="0"/>
              <a:t>Don’t come off, the worst will happen</a:t>
            </a:r>
          </a:p>
          <a:p>
            <a:pPr algn="ctr">
              <a:buNone/>
            </a:pPr>
            <a:r>
              <a:rPr lang="en-GB" sz="7200" dirty="0"/>
              <a:t>The bike and I will need a </a:t>
            </a:r>
            <a:r>
              <a:rPr lang="en-GB" sz="7200" dirty="0" smtClean="0"/>
              <a:t>wash!</a:t>
            </a:r>
          </a:p>
          <a:p>
            <a:pPr algn="ctr">
              <a:buNone/>
            </a:pPr>
            <a:endParaRPr lang="en-GB" sz="4800" dirty="0" smtClean="0"/>
          </a:p>
          <a:p>
            <a:pPr algn="ctr">
              <a:buNone/>
            </a:pPr>
            <a:endParaRPr lang="en-GB" sz="4800" dirty="0" smtClean="0"/>
          </a:p>
          <a:p>
            <a:pPr algn="ctr">
              <a:buNone/>
            </a:pPr>
            <a:endParaRPr lang="en-GB" sz="4800" dirty="0" smtClean="0"/>
          </a:p>
          <a:p>
            <a:pPr algn="ctr">
              <a:buNone/>
            </a:pPr>
            <a:endParaRPr lang="en-GB" sz="4800" dirty="0" smtClean="0"/>
          </a:p>
          <a:p>
            <a:pPr algn="ctr">
              <a:buNone/>
            </a:pPr>
            <a:r>
              <a:rPr lang="en-GB" sz="4800" dirty="0" smtClean="0"/>
              <a:t>. </a:t>
            </a:r>
            <a:endParaRPr lang="en-GB" sz="4800" dirty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00000">
              <a:schemeClr val="accent6">
                <a:lumMod val="7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Success isn’t Given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GB" dirty="0" smtClean="0"/>
              <a:t> </a:t>
            </a:r>
            <a:endParaRPr lang="en-GB" dirty="0"/>
          </a:p>
          <a:p>
            <a:pPr algn="ctr">
              <a:buNone/>
            </a:pPr>
            <a:r>
              <a:rPr lang="en-GB" dirty="0"/>
              <a:t>Success isn’t given, </a:t>
            </a:r>
          </a:p>
          <a:p>
            <a:pPr algn="ctr">
              <a:buNone/>
            </a:pPr>
            <a:r>
              <a:rPr lang="en-GB" dirty="0"/>
              <a:t>especially in sport, </a:t>
            </a:r>
            <a:r>
              <a:rPr lang="en-GB" dirty="0" smtClean="0"/>
              <a:t> </a:t>
            </a:r>
            <a:endParaRPr lang="en-GB" dirty="0"/>
          </a:p>
          <a:p>
            <a:pPr algn="ctr">
              <a:buNone/>
            </a:pPr>
            <a:r>
              <a:rPr lang="en-GB" dirty="0"/>
              <a:t>on the field or in the pool </a:t>
            </a:r>
          </a:p>
          <a:p>
            <a:pPr algn="ctr">
              <a:buNone/>
            </a:pPr>
            <a:r>
              <a:rPr lang="en-GB" dirty="0"/>
              <a:t>in every single sport.</a:t>
            </a:r>
          </a:p>
          <a:p>
            <a:pPr algn="ctr">
              <a:buNone/>
            </a:pPr>
            <a:r>
              <a:rPr lang="en-GB" dirty="0"/>
              <a:t>When you work then you will succeed, </a:t>
            </a:r>
          </a:p>
          <a:p>
            <a:pPr algn="ctr">
              <a:buNone/>
            </a:pPr>
            <a:r>
              <a:rPr lang="en-GB" dirty="0" smtClean="0"/>
              <a:t>sweat </a:t>
            </a:r>
            <a:r>
              <a:rPr lang="en-GB" dirty="0"/>
              <a:t>and bleed the occasional tear </a:t>
            </a:r>
          </a:p>
          <a:p>
            <a:pPr algn="ctr">
              <a:buNone/>
            </a:pPr>
            <a:r>
              <a:rPr lang="en-GB" dirty="0"/>
              <a:t>but once you succeed you shall not fear. </a:t>
            </a:r>
          </a:p>
          <a:p>
            <a:pPr algn="ctr">
              <a:buNone/>
            </a:pPr>
            <a:r>
              <a:rPr lang="en-GB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46000">
              <a:schemeClr val="accent5">
                <a:lumMod val="95000"/>
                <a:lumOff val="5000"/>
              </a:schemeClr>
            </a:gs>
            <a:gs pos="100000">
              <a:schemeClr val="accent5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Running </a:t>
            </a:r>
            <a:r>
              <a:rPr lang="en-US" smtClean="0">
                <a:solidFill>
                  <a:srgbClr val="FF0000"/>
                </a:solidFill>
              </a:rPr>
              <a:t>with Fear!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0279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1600" dirty="0" smtClean="0"/>
              <a:t> </a:t>
            </a:r>
            <a:endParaRPr lang="en-GB" sz="1600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GB" sz="1600" dirty="0">
                <a:solidFill>
                  <a:srgbClr val="FF0000"/>
                </a:solidFill>
              </a:rPr>
              <a:t>Today I will run as far as I can</a:t>
            </a:r>
          </a:p>
          <a:p>
            <a:pPr algn="ctr">
              <a:buNone/>
            </a:pPr>
            <a:r>
              <a:rPr lang="en-GB" sz="1600" dirty="0">
                <a:solidFill>
                  <a:srgbClr val="FF0000"/>
                </a:solidFill>
              </a:rPr>
              <a:t>And I will not stop until I am done. </a:t>
            </a:r>
          </a:p>
          <a:p>
            <a:pPr algn="ctr">
              <a:buNone/>
            </a:pPr>
            <a:r>
              <a:rPr lang="en-GB" sz="1600" dirty="0">
                <a:solidFill>
                  <a:srgbClr val="FF0000"/>
                </a:solidFill>
              </a:rPr>
              <a:t>I will run from my fears and run from the pain. </a:t>
            </a:r>
          </a:p>
          <a:p>
            <a:pPr algn="ctr">
              <a:buNone/>
            </a:pPr>
            <a:r>
              <a:rPr lang="en-GB" sz="1600" dirty="0">
                <a:solidFill>
                  <a:srgbClr val="FF0000"/>
                </a:solidFill>
              </a:rPr>
              <a:t> </a:t>
            </a:r>
          </a:p>
          <a:p>
            <a:pPr algn="ctr">
              <a:buNone/>
            </a:pPr>
            <a:r>
              <a:rPr lang="en-GB" sz="1600" dirty="0">
                <a:solidFill>
                  <a:srgbClr val="FF0000"/>
                </a:solidFill>
              </a:rPr>
              <a:t>I will run today and no one will know that I am running away </a:t>
            </a:r>
          </a:p>
          <a:p>
            <a:pPr algn="ctr">
              <a:buNone/>
            </a:pPr>
            <a:r>
              <a:rPr lang="en-GB" sz="1600" dirty="0">
                <a:solidFill>
                  <a:srgbClr val="FF0000"/>
                </a:solidFill>
              </a:rPr>
              <a:t>To an old fashioned bay. </a:t>
            </a:r>
          </a:p>
          <a:p>
            <a:pPr algn="ctr">
              <a:buNone/>
            </a:pPr>
            <a:r>
              <a:rPr lang="en-GB" sz="1600" dirty="0">
                <a:solidFill>
                  <a:srgbClr val="FF0000"/>
                </a:solidFill>
              </a:rPr>
              <a:t>When I run today I will not think, </a:t>
            </a:r>
          </a:p>
          <a:p>
            <a:pPr algn="ctr">
              <a:buNone/>
            </a:pPr>
            <a:r>
              <a:rPr lang="en-GB" sz="1600" dirty="0">
                <a:solidFill>
                  <a:srgbClr val="FF0000"/>
                </a:solidFill>
              </a:rPr>
              <a:t>My mind and my thoughts will my legs overtake. </a:t>
            </a:r>
          </a:p>
          <a:p>
            <a:pPr algn="ctr">
              <a:buNone/>
            </a:pPr>
            <a:r>
              <a:rPr lang="en-GB" sz="1600" dirty="0">
                <a:solidFill>
                  <a:srgbClr val="FF0000"/>
                </a:solidFill>
              </a:rPr>
              <a:t> </a:t>
            </a:r>
          </a:p>
          <a:p>
            <a:pPr algn="ctr">
              <a:buNone/>
            </a:pPr>
            <a:r>
              <a:rPr lang="en-GB" sz="1600" dirty="0">
                <a:solidFill>
                  <a:srgbClr val="FF0000"/>
                </a:solidFill>
              </a:rPr>
              <a:t>My muscles will pump and the blood will flow, </a:t>
            </a:r>
          </a:p>
          <a:p>
            <a:pPr algn="ctr">
              <a:buNone/>
            </a:pPr>
            <a:r>
              <a:rPr lang="en-GB" sz="1600" dirty="0">
                <a:solidFill>
                  <a:srgbClr val="FF0000"/>
                </a:solidFill>
              </a:rPr>
              <a:t>My joints will ache and my body will drain. </a:t>
            </a:r>
          </a:p>
          <a:p>
            <a:pPr algn="ctr">
              <a:buNone/>
            </a:pPr>
            <a:r>
              <a:rPr lang="en-GB" sz="1600" dirty="0">
                <a:solidFill>
                  <a:srgbClr val="FF0000"/>
                </a:solidFill>
              </a:rPr>
              <a:t>But through all of this I will keep running, </a:t>
            </a:r>
          </a:p>
          <a:p>
            <a:pPr algn="ctr">
              <a:buNone/>
            </a:pPr>
            <a:r>
              <a:rPr lang="en-GB" sz="1600" dirty="0">
                <a:solidFill>
                  <a:srgbClr val="FF0000"/>
                </a:solidFill>
              </a:rPr>
              <a:t>Because when I run, to the road I’ve submit. </a:t>
            </a:r>
          </a:p>
          <a:p>
            <a:pPr algn="ctr">
              <a:buNone/>
            </a:pPr>
            <a:r>
              <a:rPr lang="en-GB" sz="1600" dirty="0">
                <a:solidFill>
                  <a:srgbClr val="FF0000"/>
                </a:solidFill>
              </a:rPr>
              <a:t> </a:t>
            </a:r>
          </a:p>
          <a:p>
            <a:pPr algn="ctr">
              <a:buNone/>
            </a:pPr>
            <a:r>
              <a:rPr lang="en-GB" sz="1600" dirty="0">
                <a:solidFill>
                  <a:srgbClr val="FF0000"/>
                </a:solidFill>
              </a:rPr>
              <a:t>My mind will be gone in its own quiet place, </a:t>
            </a:r>
          </a:p>
          <a:p>
            <a:pPr algn="ctr">
              <a:buNone/>
            </a:pPr>
            <a:r>
              <a:rPr lang="en-GB" sz="1600" dirty="0">
                <a:solidFill>
                  <a:srgbClr val="FF0000"/>
                </a:solidFill>
              </a:rPr>
              <a:t>And no noise will I hear nor smile will I fake. </a:t>
            </a:r>
          </a:p>
          <a:p>
            <a:pPr algn="ctr">
              <a:buNone/>
            </a:pPr>
            <a:r>
              <a:rPr lang="en-GB" sz="1600" dirty="0">
                <a:solidFill>
                  <a:srgbClr val="FF0000"/>
                </a:solidFill>
              </a:rPr>
              <a:t>Today I will run as strong as I can </a:t>
            </a:r>
          </a:p>
          <a:p>
            <a:pPr algn="ctr">
              <a:buNone/>
            </a:pPr>
            <a:r>
              <a:rPr lang="en-GB" sz="1600" dirty="0">
                <a:solidFill>
                  <a:srgbClr val="FF0000"/>
                </a:solidFill>
              </a:rPr>
              <a:t>and today I will run with no finish line.  </a:t>
            </a:r>
          </a:p>
          <a:p>
            <a:pPr algn="ctr">
              <a:buNone/>
            </a:pPr>
            <a:r>
              <a:rPr lang="en-GB" sz="1400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Thank you for listening, </a:t>
            </a:r>
          </a:p>
          <a:p>
            <a:pPr algn="ctr">
              <a:buNone/>
            </a:pPr>
            <a:r>
              <a:rPr lang="en-US" dirty="0" smtClean="0"/>
              <a:t>We hope you’ve had fun. </a:t>
            </a:r>
          </a:p>
          <a:p>
            <a:pPr algn="ctr">
              <a:buNone/>
            </a:pPr>
            <a:r>
              <a:rPr lang="en-US" dirty="0" smtClean="0"/>
              <a:t>Poetry is awesome </a:t>
            </a:r>
          </a:p>
          <a:p>
            <a:pPr algn="ctr">
              <a:buNone/>
            </a:pPr>
            <a:r>
              <a:rPr lang="en-US" dirty="0" smtClean="0"/>
              <a:t>But now it’s all done.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100000">
              <a:schemeClr val="tx2">
                <a:lumMod val="60000"/>
                <a:lumOff val="40000"/>
              </a:schemeClr>
            </a:gs>
            <a:gs pos="50000">
              <a:schemeClr val="bg1">
                <a:lumMod val="9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What is Poetry?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185"/>
            <a:ext cx="8229600" cy="6093815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GB" sz="1600" dirty="0"/>
              <a:t> </a:t>
            </a:r>
          </a:p>
          <a:p>
            <a:pPr algn="ctr">
              <a:buNone/>
            </a:pPr>
            <a:r>
              <a:rPr lang="en-GB" sz="2118" dirty="0">
                <a:solidFill>
                  <a:srgbClr val="10253F"/>
                </a:solidFill>
              </a:rPr>
              <a:t>Poems are cool</a:t>
            </a:r>
          </a:p>
          <a:p>
            <a:pPr algn="ctr">
              <a:buNone/>
            </a:pPr>
            <a:r>
              <a:rPr lang="en-GB" sz="2118" dirty="0">
                <a:solidFill>
                  <a:srgbClr val="10253F"/>
                </a:solidFill>
              </a:rPr>
              <a:t>And poetry rules.</a:t>
            </a:r>
          </a:p>
          <a:p>
            <a:pPr algn="ctr">
              <a:buNone/>
            </a:pPr>
            <a:r>
              <a:rPr lang="en-GB" sz="2118" dirty="0">
                <a:solidFill>
                  <a:srgbClr val="10253F"/>
                </a:solidFill>
              </a:rPr>
              <a:t>Poems can be dreams</a:t>
            </a:r>
          </a:p>
          <a:p>
            <a:pPr algn="ctr">
              <a:buNone/>
            </a:pPr>
            <a:r>
              <a:rPr lang="en-GB" sz="2118" dirty="0">
                <a:solidFill>
                  <a:srgbClr val="10253F"/>
                </a:solidFill>
              </a:rPr>
              <a:t>Or cover different themes</a:t>
            </a:r>
          </a:p>
          <a:p>
            <a:pPr algn="ctr">
              <a:buNone/>
            </a:pPr>
            <a:r>
              <a:rPr lang="en-GB" sz="2118" dirty="0">
                <a:solidFill>
                  <a:srgbClr val="10253F"/>
                </a:solidFill>
              </a:rPr>
              <a:t>Poems can be long</a:t>
            </a:r>
          </a:p>
          <a:p>
            <a:pPr algn="ctr">
              <a:buNone/>
            </a:pPr>
            <a:r>
              <a:rPr lang="en-GB" sz="2118" dirty="0">
                <a:solidFill>
                  <a:srgbClr val="10253F"/>
                </a:solidFill>
              </a:rPr>
              <a:t>Poems can be short</a:t>
            </a:r>
          </a:p>
          <a:p>
            <a:pPr algn="ctr">
              <a:buNone/>
            </a:pPr>
            <a:r>
              <a:rPr lang="en-GB" sz="2118" dirty="0">
                <a:solidFill>
                  <a:srgbClr val="10253F"/>
                </a:solidFill>
              </a:rPr>
              <a:t>Poems can be sold </a:t>
            </a:r>
          </a:p>
          <a:p>
            <a:pPr algn="ctr">
              <a:buNone/>
            </a:pPr>
            <a:r>
              <a:rPr lang="en-GB" sz="2118" dirty="0">
                <a:solidFill>
                  <a:srgbClr val="10253F"/>
                </a:solidFill>
              </a:rPr>
              <a:t>Even when they’re old</a:t>
            </a:r>
          </a:p>
          <a:p>
            <a:pPr algn="ctr">
              <a:buNone/>
            </a:pPr>
            <a:r>
              <a:rPr lang="en-GB" sz="2118" dirty="0">
                <a:solidFill>
                  <a:srgbClr val="10253F"/>
                </a:solidFill>
              </a:rPr>
              <a:t>Poems can be spicy</a:t>
            </a:r>
          </a:p>
          <a:p>
            <a:pPr algn="ctr">
              <a:buNone/>
            </a:pPr>
            <a:r>
              <a:rPr lang="en-GB" sz="2118" dirty="0">
                <a:solidFill>
                  <a:srgbClr val="10253F"/>
                </a:solidFill>
              </a:rPr>
              <a:t>Poems can be hot</a:t>
            </a:r>
          </a:p>
          <a:p>
            <a:pPr algn="ctr">
              <a:buNone/>
            </a:pPr>
            <a:r>
              <a:rPr lang="en-GB" sz="2118" dirty="0">
                <a:solidFill>
                  <a:srgbClr val="10253F"/>
                </a:solidFill>
              </a:rPr>
              <a:t>Poetry is powerful </a:t>
            </a:r>
          </a:p>
          <a:p>
            <a:pPr algn="ctr">
              <a:buNone/>
            </a:pPr>
            <a:r>
              <a:rPr lang="en-GB" sz="2118" dirty="0">
                <a:solidFill>
                  <a:srgbClr val="10253F"/>
                </a:solidFill>
              </a:rPr>
              <a:t>Poetry has punch</a:t>
            </a:r>
            <a:r>
              <a:rPr lang="en-GB" sz="2118" dirty="0" smtClean="0">
                <a:solidFill>
                  <a:srgbClr val="10253F"/>
                </a:solidFill>
              </a:rPr>
              <a:t>.</a:t>
            </a:r>
          </a:p>
          <a:p>
            <a:pPr algn="ctr">
              <a:buNone/>
            </a:pPr>
            <a:r>
              <a:rPr lang="en-GB" sz="2118" dirty="0" smtClean="0">
                <a:solidFill>
                  <a:srgbClr val="10253F"/>
                </a:solidFill>
              </a:rPr>
              <a:t>Poems have expressions</a:t>
            </a:r>
          </a:p>
          <a:p>
            <a:pPr algn="ctr">
              <a:buNone/>
            </a:pPr>
            <a:r>
              <a:rPr lang="en-GB" sz="2118" dirty="0" smtClean="0">
                <a:solidFill>
                  <a:srgbClr val="10253F"/>
                </a:solidFill>
              </a:rPr>
              <a:t>Poems can be depressing.</a:t>
            </a:r>
            <a:endParaRPr lang="en-GB" sz="2118" dirty="0">
              <a:solidFill>
                <a:srgbClr val="10253F"/>
              </a:solidFill>
            </a:endParaRPr>
          </a:p>
          <a:p>
            <a:pPr algn="ctr">
              <a:buNone/>
            </a:pPr>
            <a:r>
              <a:rPr lang="en-GB" sz="2118" dirty="0">
                <a:solidFill>
                  <a:srgbClr val="10253F"/>
                </a:solidFill>
              </a:rPr>
              <a:t>Poems are awesome, poems are great</a:t>
            </a:r>
          </a:p>
          <a:p>
            <a:pPr algn="ctr">
              <a:buNone/>
            </a:pPr>
            <a:r>
              <a:rPr lang="en-GB" sz="2118" dirty="0">
                <a:solidFill>
                  <a:srgbClr val="10253F"/>
                </a:solidFill>
              </a:rPr>
              <a:t>Poems are mental and never out of date.</a:t>
            </a:r>
          </a:p>
          <a:p>
            <a:pPr algn="ctr">
              <a:buNone/>
            </a:pPr>
            <a:r>
              <a:rPr lang="en-GB" sz="2118" dirty="0">
                <a:solidFill>
                  <a:srgbClr val="10253F"/>
                </a:solidFill>
              </a:rPr>
              <a:t>Poems are </a:t>
            </a:r>
            <a:r>
              <a:rPr lang="en-GB" sz="2118" dirty="0" smtClean="0">
                <a:solidFill>
                  <a:srgbClr val="10253F"/>
                </a:solidFill>
              </a:rPr>
              <a:t>emotions</a:t>
            </a:r>
            <a:endParaRPr lang="en-GB" sz="2118" dirty="0">
              <a:solidFill>
                <a:srgbClr val="10253F"/>
              </a:solidFill>
            </a:endParaRPr>
          </a:p>
          <a:p>
            <a:pPr algn="ctr">
              <a:buNone/>
            </a:pPr>
            <a:r>
              <a:rPr lang="en-GB" sz="2118" dirty="0">
                <a:solidFill>
                  <a:srgbClr val="10253F"/>
                </a:solidFill>
              </a:rPr>
              <a:t>Poems are fine</a:t>
            </a:r>
          </a:p>
          <a:p>
            <a:pPr algn="ctr">
              <a:buNone/>
            </a:pPr>
            <a:r>
              <a:rPr lang="en-GB" sz="2118" dirty="0">
                <a:solidFill>
                  <a:srgbClr val="10253F"/>
                </a:solidFill>
              </a:rPr>
              <a:t>Poems can rhyme</a:t>
            </a:r>
          </a:p>
          <a:p>
            <a:pPr algn="ctr">
              <a:buNone/>
            </a:pPr>
            <a:r>
              <a:rPr lang="en-GB" sz="2118" dirty="0">
                <a:solidFill>
                  <a:srgbClr val="10253F"/>
                </a:solidFill>
              </a:rPr>
              <a:t>Poems </a:t>
            </a:r>
            <a:r>
              <a:rPr lang="en-GB" sz="2118" dirty="0" smtClean="0">
                <a:solidFill>
                  <a:srgbClr val="10253F"/>
                </a:solidFill>
              </a:rPr>
              <a:t>have time.</a:t>
            </a:r>
          </a:p>
          <a:p>
            <a:pPr algn="ctr">
              <a:buNone/>
            </a:pPr>
            <a:endParaRPr lang="en-GB" sz="2118" dirty="0" smtClean="0">
              <a:solidFill>
                <a:srgbClr val="10253F"/>
              </a:solidFill>
            </a:endParaRPr>
          </a:p>
          <a:p>
            <a:pPr algn="ctr">
              <a:buNone/>
            </a:pPr>
            <a:r>
              <a:rPr lang="en-GB" sz="2118" dirty="0" smtClean="0">
                <a:solidFill>
                  <a:srgbClr val="10253F"/>
                </a:solidFill>
              </a:rPr>
              <a:t>Poems can start</a:t>
            </a:r>
          </a:p>
          <a:p>
            <a:pPr algn="ctr">
              <a:buNone/>
            </a:pPr>
            <a:r>
              <a:rPr lang="en-GB" sz="2118" dirty="0" smtClean="0">
                <a:solidFill>
                  <a:srgbClr val="10253F"/>
                </a:solidFill>
              </a:rPr>
              <a:t>But poems never end</a:t>
            </a:r>
          </a:p>
          <a:p>
            <a:pPr algn="ctr">
              <a:buNone/>
            </a:pPr>
            <a:endParaRPr lang="en-GB" sz="2400" dirty="0">
              <a:solidFill>
                <a:srgbClr val="10253F"/>
              </a:solidFill>
            </a:endParaRPr>
          </a:p>
          <a:p>
            <a:pPr algn="ctr">
              <a:buNone/>
            </a:pPr>
            <a:endParaRPr lang="en-GB" sz="2400" dirty="0" smtClean="0">
              <a:solidFill>
                <a:srgbClr val="10253F"/>
              </a:solidFill>
            </a:endParaRPr>
          </a:p>
          <a:p>
            <a:pPr algn="ctr">
              <a:buNone/>
            </a:pPr>
            <a:endParaRPr lang="en-US" sz="2400" dirty="0" smtClean="0">
              <a:solidFill>
                <a:srgbClr val="10253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100000">
              <a:schemeClr val="accent5">
                <a:lumMod val="7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Our Poetry Club members…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76334" cy="4843585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GB" dirty="0">
                <a:solidFill>
                  <a:srgbClr val="632523"/>
                </a:solidFill>
              </a:rPr>
              <a:t>Pharrell is awesome</a:t>
            </a:r>
          </a:p>
          <a:p>
            <a:pPr algn="ctr">
              <a:buNone/>
            </a:pPr>
            <a:r>
              <a:rPr lang="en-GB" dirty="0">
                <a:solidFill>
                  <a:srgbClr val="632523"/>
                </a:solidFill>
              </a:rPr>
              <a:t>Joseph is great</a:t>
            </a:r>
          </a:p>
          <a:p>
            <a:pPr algn="ctr">
              <a:buNone/>
            </a:pPr>
            <a:r>
              <a:rPr lang="en-GB" dirty="0">
                <a:solidFill>
                  <a:srgbClr val="632523"/>
                </a:solidFill>
              </a:rPr>
              <a:t>Robin is running</a:t>
            </a:r>
          </a:p>
          <a:p>
            <a:pPr algn="ctr">
              <a:buNone/>
            </a:pPr>
            <a:r>
              <a:rPr lang="en-GB" dirty="0">
                <a:solidFill>
                  <a:srgbClr val="632523"/>
                </a:solidFill>
              </a:rPr>
              <a:t>Liam is a mate</a:t>
            </a:r>
          </a:p>
          <a:p>
            <a:pPr algn="ctr">
              <a:buNone/>
            </a:pPr>
            <a:r>
              <a:rPr lang="en-GB" dirty="0">
                <a:solidFill>
                  <a:srgbClr val="632523"/>
                </a:solidFill>
              </a:rPr>
              <a:t>William is</a:t>
            </a:r>
            <a:r>
              <a:rPr lang="en-GB" dirty="0" smtClean="0">
                <a:solidFill>
                  <a:srgbClr val="632523"/>
                </a:solidFill>
              </a:rPr>
              <a:t> Number </a:t>
            </a:r>
            <a:r>
              <a:rPr lang="en-GB" dirty="0">
                <a:solidFill>
                  <a:srgbClr val="632523"/>
                </a:solidFill>
              </a:rPr>
              <a:t>1</a:t>
            </a:r>
          </a:p>
          <a:p>
            <a:pPr algn="ctr">
              <a:buNone/>
            </a:pPr>
            <a:r>
              <a:rPr lang="en-GB" dirty="0">
                <a:solidFill>
                  <a:srgbClr val="632523"/>
                </a:solidFill>
              </a:rPr>
              <a:t>Ayden is fine</a:t>
            </a:r>
          </a:p>
          <a:p>
            <a:pPr algn="ctr">
              <a:buNone/>
            </a:pPr>
            <a:r>
              <a:rPr lang="en-GB" dirty="0">
                <a:solidFill>
                  <a:srgbClr val="632523"/>
                </a:solidFill>
              </a:rPr>
              <a:t>Bethany has shone</a:t>
            </a:r>
          </a:p>
          <a:p>
            <a:pPr algn="ctr">
              <a:buNone/>
            </a:pPr>
            <a:r>
              <a:rPr lang="en-GB" dirty="0">
                <a:solidFill>
                  <a:srgbClr val="632523"/>
                </a:solidFill>
              </a:rPr>
              <a:t>And Abigail shines</a:t>
            </a:r>
          </a:p>
          <a:p>
            <a:pPr algn="ctr">
              <a:buNone/>
            </a:pPr>
            <a:r>
              <a:rPr lang="en-GB" dirty="0">
                <a:solidFill>
                  <a:srgbClr val="632523"/>
                </a:solidFill>
              </a:rPr>
              <a:t>Jack is new and great </a:t>
            </a:r>
          </a:p>
          <a:p>
            <a:pPr algn="ctr">
              <a:buNone/>
            </a:pPr>
            <a:r>
              <a:rPr lang="en-GB" dirty="0">
                <a:solidFill>
                  <a:srgbClr val="632523"/>
                </a:solidFill>
              </a:rPr>
              <a:t>Cayden is always late</a:t>
            </a:r>
          </a:p>
          <a:p>
            <a:pPr algn="ctr">
              <a:buNone/>
            </a:pPr>
            <a:r>
              <a:rPr lang="en-GB" dirty="0">
                <a:solidFill>
                  <a:srgbClr val="632523"/>
                </a:solidFill>
              </a:rPr>
              <a:t>And our newest member is Jake </a:t>
            </a:r>
          </a:p>
          <a:p>
            <a:pPr algn="ctr">
              <a:buNone/>
            </a:pPr>
            <a:r>
              <a:rPr lang="en-GB" dirty="0">
                <a:solidFill>
                  <a:srgbClr val="632523"/>
                </a:solidFill>
              </a:rPr>
              <a:t>of our Poetry Club team</a:t>
            </a:r>
          </a:p>
          <a:p>
            <a:pPr>
              <a:buNone/>
            </a:pPr>
            <a:endParaRPr lang="en-US" dirty="0">
              <a:solidFill>
                <a:srgbClr val="63252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00000">
              <a:srgbClr val="008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420"/>
            <a:ext cx="8229600" cy="1143000"/>
          </a:xfrm>
        </p:spPr>
        <p:txBody>
          <a:bodyPr/>
          <a:lstStyle/>
          <a:p>
            <a:r>
              <a:rPr lang="en-US" dirty="0" smtClean="0"/>
              <a:t>Dragons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1596"/>
            <a:ext cx="8229600" cy="5394248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en-GB" dirty="0"/>
              <a:t> </a:t>
            </a:r>
          </a:p>
          <a:p>
            <a:pPr algn="ctr">
              <a:buNone/>
            </a:pPr>
            <a:r>
              <a:rPr lang="en-GB" sz="4000" dirty="0"/>
              <a:t>Dragons, dragons, </a:t>
            </a:r>
          </a:p>
          <a:p>
            <a:pPr algn="ctr">
              <a:buNone/>
            </a:pPr>
            <a:r>
              <a:rPr lang="en-GB" sz="4000" dirty="0"/>
              <a:t>wonderful things.</a:t>
            </a:r>
          </a:p>
          <a:p>
            <a:pPr algn="ctr">
              <a:buNone/>
            </a:pPr>
            <a:r>
              <a:rPr lang="en-GB" sz="4000" dirty="0"/>
              <a:t>They tickle your tummy, </a:t>
            </a:r>
          </a:p>
          <a:p>
            <a:pPr algn="ctr">
              <a:buNone/>
            </a:pPr>
            <a:r>
              <a:rPr lang="en-GB" sz="4000" dirty="0"/>
              <a:t>Their tails go ping.</a:t>
            </a:r>
          </a:p>
          <a:p>
            <a:pPr algn="ctr">
              <a:buNone/>
            </a:pPr>
            <a:r>
              <a:rPr lang="en-GB" sz="4000" dirty="0"/>
              <a:t> </a:t>
            </a:r>
          </a:p>
          <a:p>
            <a:pPr algn="ctr">
              <a:buNone/>
            </a:pPr>
            <a:r>
              <a:rPr lang="en-GB" sz="4000" dirty="0"/>
              <a:t>I love dragons, </a:t>
            </a:r>
          </a:p>
          <a:p>
            <a:pPr algn="ctr">
              <a:buNone/>
            </a:pPr>
            <a:r>
              <a:rPr lang="en-GB" sz="4000" dirty="0"/>
              <a:t>dragons are cool.</a:t>
            </a:r>
          </a:p>
          <a:p>
            <a:pPr algn="ctr">
              <a:buNone/>
            </a:pPr>
            <a:r>
              <a:rPr lang="en-GB" sz="4000" dirty="0"/>
              <a:t>You can put them in lava, </a:t>
            </a:r>
          </a:p>
          <a:p>
            <a:pPr algn="ctr">
              <a:buNone/>
            </a:pPr>
            <a:r>
              <a:rPr lang="en-GB" sz="4000" dirty="0"/>
              <a:t>But not in a pool</a:t>
            </a:r>
            <a:r>
              <a:rPr lang="en-GB" sz="4000" dirty="0" smtClean="0"/>
              <a:t>.</a:t>
            </a:r>
          </a:p>
          <a:p>
            <a:pPr algn="ctr">
              <a:buNone/>
            </a:pPr>
            <a:endParaRPr lang="en-GB" sz="4000" dirty="0"/>
          </a:p>
          <a:p>
            <a:pPr algn="ctr">
              <a:buNone/>
            </a:pPr>
            <a:r>
              <a:rPr lang="en-GB" sz="4000" dirty="0" smtClean="0"/>
              <a:t>Dragons breath fire </a:t>
            </a:r>
          </a:p>
          <a:p>
            <a:pPr algn="ctr">
              <a:buNone/>
            </a:pPr>
            <a:r>
              <a:rPr lang="en-GB" sz="4000" dirty="0" smtClean="0"/>
              <a:t>their greatest desire</a:t>
            </a:r>
          </a:p>
          <a:p>
            <a:pPr algn="ctr">
              <a:buNone/>
            </a:pPr>
            <a:r>
              <a:rPr lang="en-GB" sz="4000" dirty="0" smtClean="0"/>
              <a:t>They eat and they eat </a:t>
            </a:r>
          </a:p>
          <a:p>
            <a:pPr algn="ctr">
              <a:buNone/>
            </a:pPr>
            <a:r>
              <a:rPr lang="en-GB" sz="4000" dirty="0" smtClean="0"/>
              <a:t>and they start growing higher</a:t>
            </a:r>
            <a:endParaRPr lang="en-GB" sz="4000" dirty="0"/>
          </a:p>
          <a:p>
            <a:pPr algn="ctr">
              <a:buNone/>
            </a:pPr>
            <a:r>
              <a:rPr lang="en-GB" sz="4000" dirty="0"/>
              <a:t> </a:t>
            </a:r>
          </a:p>
          <a:p>
            <a:pPr algn="ctr">
              <a:buNone/>
            </a:pPr>
            <a:r>
              <a:rPr lang="en-GB" sz="4000" dirty="0"/>
              <a:t>I have a question for you </a:t>
            </a:r>
          </a:p>
          <a:p>
            <a:pPr algn="ctr">
              <a:buNone/>
            </a:pPr>
            <a:r>
              <a:rPr lang="en-GB" sz="4000" dirty="0"/>
              <a:t>That I thought on the loo,</a:t>
            </a:r>
          </a:p>
          <a:p>
            <a:pPr algn="ctr">
              <a:buNone/>
            </a:pPr>
            <a:r>
              <a:rPr lang="en-GB" sz="4000" dirty="0"/>
              <a:t>Do you like dragons?</a:t>
            </a:r>
          </a:p>
          <a:p>
            <a:pPr algn="ctr">
              <a:buNone/>
            </a:pPr>
            <a:r>
              <a:rPr lang="en-GB" sz="4000" dirty="0"/>
              <a:t>Do you like them too?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rgbClr val="FF0000"/>
            </a:gs>
            <a:gs pos="100000">
              <a:srgbClr val="FFFF00"/>
            </a:gs>
            <a:gs pos="65000">
              <a:schemeClr val="accent6">
                <a:lumMod val="7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Phoenixes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5825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GB" dirty="0"/>
              <a:t>Volcanoes erupting from every glistening feather, </a:t>
            </a:r>
          </a:p>
          <a:p>
            <a:pPr algn="ctr">
              <a:buNone/>
            </a:pPr>
            <a:r>
              <a:rPr lang="en-GB" dirty="0"/>
              <a:t>Swishing their flickering, flaming tail, </a:t>
            </a:r>
          </a:p>
          <a:p>
            <a:pPr algn="ctr">
              <a:buNone/>
            </a:pPr>
            <a:r>
              <a:rPr lang="en-GB" dirty="0"/>
              <a:t>Soaring through the night sky – Phoenixes. </a:t>
            </a:r>
          </a:p>
          <a:p>
            <a:pPr algn="ctr">
              <a:buNone/>
            </a:pPr>
            <a:r>
              <a:rPr lang="en-GB" dirty="0"/>
              <a:t>Glistening crimson spines</a:t>
            </a:r>
          </a:p>
          <a:p>
            <a:pPr algn="ctr">
              <a:buNone/>
            </a:pPr>
            <a:r>
              <a:rPr lang="en-GB" dirty="0"/>
              <a:t>Forming stormy clouds around it </a:t>
            </a:r>
          </a:p>
          <a:p>
            <a:pPr algn="ctr">
              <a:buNone/>
            </a:pPr>
            <a:r>
              <a:rPr lang="en-GB" dirty="0"/>
              <a:t>Immortality engulfing the admirable creature, </a:t>
            </a:r>
          </a:p>
          <a:p>
            <a:pPr algn="ctr">
              <a:buNone/>
            </a:pPr>
            <a:r>
              <a:rPr lang="en-GB" dirty="0"/>
              <a:t>Blistering breezes arriving from the wings</a:t>
            </a:r>
          </a:p>
          <a:p>
            <a:pPr algn="ctr">
              <a:buNone/>
            </a:pPr>
            <a:r>
              <a:rPr lang="en-GB" dirty="0"/>
              <a:t>With riots of colour. </a:t>
            </a:r>
          </a:p>
          <a:p>
            <a:pPr algn="ctr">
              <a:buNone/>
            </a:pPr>
            <a:r>
              <a:rPr lang="en-GB" dirty="0"/>
              <a:t>Height and length affecting the glamour, </a:t>
            </a:r>
          </a:p>
          <a:p>
            <a:pPr algn="ctr">
              <a:buNone/>
            </a:pPr>
            <a:r>
              <a:rPr lang="en-GB" dirty="0"/>
              <a:t>Just so strong it’s like a tractor,</a:t>
            </a:r>
          </a:p>
          <a:p>
            <a:pPr algn="ctr">
              <a:buNone/>
            </a:pPr>
            <a:r>
              <a:rPr lang="en-GB" dirty="0"/>
              <a:t>Pulling a cart, </a:t>
            </a:r>
          </a:p>
          <a:p>
            <a:pPr algn="ctr">
              <a:buNone/>
            </a:pPr>
            <a:r>
              <a:rPr lang="en-GB" dirty="0"/>
              <a:t>Energy blazing from every gleaming toe. </a:t>
            </a:r>
          </a:p>
          <a:p>
            <a:pPr algn="ctr">
              <a:buNone/>
            </a:pPr>
            <a:r>
              <a:rPr lang="en-GB" dirty="0"/>
              <a:t>But old age consuming their shimmering body, </a:t>
            </a:r>
          </a:p>
          <a:p>
            <a:pPr algn="ctr">
              <a:buNone/>
            </a:pPr>
            <a:r>
              <a:rPr lang="en-GB" dirty="0"/>
              <a:t>Ashes eventually whispering in ears, </a:t>
            </a:r>
          </a:p>
          <a:p>
            <a:pPr algn="ctr">
              <a:buNone/>
            </a:pPr>
            <a:r>
              <a:rPr lang="en-GB" dirty="0"/>
              <a:t>But the Phoenix evolves</a:t>
            </a:r>
          </a:p>
          <a:p>
            <a:pPr algn="ctr">
              <a:buNone/>
            </a:pPr>
            <a:r>
              <a:rPr lang="en-GB" dirty="0"/>
              <a:t>From the end to the beginning. 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031" y="1719416"/>
            <a:ext cx="7810822" cy="4809871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GB" dirty="0"/>
              <a:t>Fur flies from fluffy bodies</a:t>
            </a:r>
            <a:endParaRPr lang="en-GB" dirty="0" smtClean="0"/>
          </a:p>
          <a:p>
            <a:pPr algn="ctr">
              <a:buNone/>
            </a:pPr>
            <a:r>
              <a:rPr lang="en-GB" dirty="0" smtClean="0"/>
              <a:t>Purrs </a:t>
            </a:r>
            <a:r>
              <a:rPr lang="en-GB" dirty="0"/>
              <a:t>perfectly through the night</a:t>
            </a:r>
          </a:p>
          <a:p>
            <a:pPr algn="ctr">
              <a:buNone/>
            </a:pPr>
            <a:r>
              <a:rPr lang="en-GB" dirty="0"/>
              <a:t>Snores or silently sleeps </a:t>
            </a:r>
          </a:p>
          <a:p>
            <a:pPr algn="ctr">
              <a:buNone/>
            </a:pPr>
            <a:r>
              <a:rPr lang="en-GB" dirty="0"/>
              <a:t> </a:t>
            </a:r>
          </a:p>
          <a:p>
            <a:pPr algn="ctr">
              <a:buNone/>
            </a:pPr>
            <a:r>
              <a:rPr lang="en-GB" dirty="0" smtClean="0"/>
              <a:t>Loves </a:t>
            </a:r>
            <a:r>
              <a:rPr lang="en-GB" dirty="0"/>
              <a:t>to play as kittens</a:t>
            </a:r>
          </a:p>
          <a:p>
            <a:pPr algn="ctr">
              <a:buNone/>
            </a:pPr>
            <a:r>
              <a:rPr lang="en-GB" dirty="0"/>
              <a:t>Bend their back when in a fright</a:t>
            </a:r>
          </a:p>
          <a:p>
            <a:pPr algn="ctr">
              <a:buNone/>
            </a:pPr>
            <a:r>
              <a:rPr lang="en-GB" dirty="0"/>
              <a:t>Ready to pounce at the door. </a:t>
            </a:r>
          </a:p>
          <a:p>
            <a:pPr algn="ctr">
              <a:buNone/>
            </a:pPr>
            <a:r>
              <a:rPr lang="en-GB" dirty="0"/>
              <a:t> </a:t>
            </a:r>
          </a:p>
          <a:p>
            <a:pPr algn="ctr">
              <a:buNone/>
            </a:pPr>
            <a:r>
              <a:rPr lang="en-GB" dirty="0"/>
              <a:t>That is what a cat is like</a:t>
            </a:r>
          </a:p>
          <a:p>
            <a:pPr algn="ctr">
              <a:buNone/>
            </a:pPr>
            <a:r>
              <a:rPr lang="en-GB" dirty="0"/>
              <a:t>And if you look carefully </a:t>
            </a:r>
          </a:p>
          <a:p>
            <a:pPr algn="ctr">
              <a:buNone/>
            </a:pPr>
            <a:r>
              <a:rPr lang="en-GB" dirty="0"/>
              <a:t>You will probably see it at night.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rgbClr val="082803"/>
            </a:gs>
            <a:gs pos="88000">
              <a:srgbClr val="2E2B1A"/>
            </a:gs>
            <a:gs pos="64000">
              <a:schemeClr val="accent3">
                <a:lumMod val="60000"/>
                <a:lumOff val="4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World War 2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21288" cy="512453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GB" dirty="0">
                <a:solidFill>
                  <a:srgbClr val="FF0000"/>
                </a:solidFill>
              </a:rPr>
              <a:t> </a:t>
            </a:r>
          </a:p>
          <a:p>
            <a:pPr algn="ctr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We hide afraid of the Germans</a:t>
            </a:r>
          </a:p>
          <a:p>
            <a:pPr algn="ctr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On the last line of life</a:t>
            </a:r>
          </a:p>
          <a:p>
            <a:pPr algn="ctr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Rations limited as we starve</a:t>
            </a:r>
          </a:p>
          <a:p>
            <a:pPr algn="ctr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Last light shines down</a:t>
            </a:r>
          </a:p>
          <a:p>
            <a:pPr algn="ctr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Devastated we slowly die</a:t>
            </a:r>
          </a:p>
          <a:p>
            <a:pPr algn="ctr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  <a:p>
            <a:pPr algn="ctr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We stay strong</a:t>
            </a:r>
          </a:p>
          <a:p>
            <a:pPr algn="ctr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As our world is at war</a:t>
            </a:r>
          </a:p>
          <a:p>
            <a:pPr algn="ctr"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Resisting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temptation to fight</a:t>
            </a:r>
          </a:p>
          <a:p>
            <a:pPr algn="ctr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  <a:p>
            <a:pPr algn="ctr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Today we fight</a:t>
            </a:r>
          </a:p>
          <a:p>
            <a:pPr algn="ctr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World War Two is ending </a:t>
            </a:r>
          </a:p>
          <a:p>
            <a:pPr algn="ctr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On our way to victory.</a:t>
            </a: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8000">
              <a:schemeClr val="bg1"/>
            </a:gs>
            <a:gs pos="100000">
              <a:srgbClr val="00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The Bombing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84"/>
            <a:ext cx="8477481" cy="5711722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GB" sz="5600" dirty="0"/>
              <a:t>First the planes, the sound racing</a:t>
            </a:r>
          </a:p>
          <a:p>
            <a:pPr algn="ctr">
              <a:buNone/>
            </a:pPr>
            <a:r>
              <a:rPr lang="en-GB" sz="5600" dirty="0"/>
              <a:t>in and out of my ears.</a:t>
            </a:r>
          </a:p>
          <a:p>
            <a:pPr algn="ctr">
              <a:buNone/>
            </a:pPr>
            <a:r>
              <a:rPr lang="en-GB" sz="5600" dirty="0"/>
              <a:t>My friend heard an almost silent whistle,</a:t>
            </a:r>
          </a:p>
          <a:p>
            <a:pPr algn="ctr">
              <a:buNone/>
            </a:pPr>
            <a:r>
              <a:rPr lang="en-GB" sz="5600" dirty="0"/>
              <a:t>it froze him on the </a:t>
            </a:r>
            <a:r>
              <a:rPr lang="en-GB" sz="5600" dirty="0" smtClean="0"/>
              <a:t>spot. Boom</a:t>
            </a:r>
            <a:r>
              <a:rPr lang="en-GB" sz="5600" dirty="0"/>
              <a:t>.</a:t>
            </a:r>
          </a:p>
          <a:p>
            <a:pPr algn="ctr">
              <a:buNone/>
            </a:pPr>
            <a:r>
              <a:rPr lang="en-GB" sz="5600" dirty="0"/>
              <a:t>He pressed his hand over his eyes to </a:t>
            </a:r>
          </a:p>
          <a:p>
            <a:pPr algn="ctr">
              <a:buNone/>
            </a:pPr>
            <a:r>
              <a:rPr lang="en-GB" sz="5600" dirty="0"/>
              <a:t>block out the pain,</a:t>
            </a:r>
          </a:p>
          <a:p>
            <a:pPr algn="ctr">
              <a:buNone/>
            </a:pPr>
            <a:r>
              <a:rPr lang="en-GB" sz="5600" dirty="0"/>
              <a:t>The blistering </a:t>
            </a:r>
            <a:r>
              <a:rPr lang="en-GB" sz="5600" dirty="0" smtClean="0"/>
              <a:t>wound</a:t>
            </a:r>
            <a:endParaRPr lang="en-GB" sz="5600" dirty="0"/>
          </a:p>
          <a:p>
            <a:pPr algn="ctr">
              <a:buNone/>
            </a:pPr>
            <a:r>
              <a:rPr lang="en-GB" sz="5600" dirty="0"/>
              <a:t>Made him</a:t>
            </a:r>
          </a:p>
          <a:p>
            <a:pPr algn="ctr">
              <a:buNone/>
            </a:pPr>
            <a:r>
              <a:rPr lang="en-GB" sz="5600" dirty="0"/>
              <a:t>Crumple into a heap.</a:t>
            </a:r>
          </a:p>
          <a:p>
            <a:pPr algn="ctr">
              <a:buNone/>
            </a:pPr>
            <a:r>
              <a:rPr lang="en-GB" sz="5600" dirty="0"/>
              <a:t>He withered on the floor clutching his stomach.</a:t>
            </a:r>
          </a:p>
          <a:p>
            <a:pPr algn="ctr">
              <a:buNone/>
            </a:pPr>
            <a:r>
              <a:rPr lang="en-GB" sz="5600" dirty="0"/>
              <a:t>His eyes rolled in their sockets,</a:t>
            </a:r>
          </a:p>
          <a:p>
            <a:pPr algn="ctr">
              <a:buNone/>
            </a:pPr>
            <a:r>
              <a:rPr lang="en-GB" sz="5600" dirty="0"/>
              <a:t>Sweat streaming from his brows. </a:t>
            </a:r>
          </a:p>
          <a:p>
            <a:pPr algn="ctr">
              <a:buNone/>
            </a:pPr>
            <a:r>
              <a:rPr lang="en-GB" sz="5600" dirty="0"/>
              <a:t>He was dead.</a:t>
            </a:r>
          </a:p>
          <a:p>
            <a:pPr algn="ctr">
              <a:buNone/>
            </a:pPr>
            <a:r>
              <a:rPr lang="en-GB" sz="5600" dirty="0"/>
              <a:t> </a:t>
            </a:r>
          </a:p>
          <a:p>
            <a:pPr algn="ctr">
              <a:buNone/>
            </a:pPr>
            <a:r>
              <a:rPr lang="en-GB" sz="5600" dirty="0"/>
              <a:t>It was as if the heavens</a:t>
            </a:r>
          </a:p>
          <a:p>
            <a:pPr algn="ctr">
              <a:buNone/>
            </a:pPr>
            <a:r>
              <a:rPr lang="en-GB" sz="5600" dirty="0"/>
              <a:t>Were being torn apart</a:t>
            </a:r>
          </a:p>
          <a:p>
            <a:pPr algn="ctr">
              <a:buNone/>
            </a:pPr>
            <a:r>
              <a:rPr lang="en-GB" sz="5600" dirty="0"/>
              <a:t>By the booming crack</a:t>
            </a:r>
          </a:p>
          <a:p>
            <a:pPr algn="ctr">
              <a:buNone/>
            </a:pPr>
            <a:r>
              <a:rPr lang="en-GB" sz="5600" dirty="0"/>
              <a:t>of German Bombs.</a:t>
            </a:r>
          </a:p>
          <a:p>
            <a:pPr algn="ctr">
              <a:buNone/>
            </a:pPr>
            <a:r>
              <a:rPr lang="en-GB" sz="5600" dirty="0"/>
              <a:t>A bomb boomed through a house </a:t>
            </a:r>
          </a:p>
          <a:p>
            <a:pPr algn="ctr">
              <a:buNone/>
            </a:pPr>
            <a:r>
              <a:rPr lang="en-GB" sz="5600" dirty="0"/>
              <a:t>blowing it to its core</a:t>
            </a:r>
          </a:p>
          <a:p>
            <a:pPr algn="ctr">
              <a:buNone/>
            </a:pPr>
            <a:r>
              <a:rPr lang="en-GB" sz="5600" dirty="0"/>
              <a:t>And exploding through the streets like fireworks.</a:t>
            </a:r>
          </a:p>
          <a:p>
            <a:pPr algn="ctr">
              <a:buNone/>
            </a:pPr>
            <a:r>
              <a:rPr lang="en-GB" sz="5600" dirty="0"/>
              <a:t>The bombing had passed </a:t>
            </a:r>
          </a:p>
          <a:p>
            <a:pPr algn="ctr">
              <a:buNone/>
            </a:pPr>
            <a:r>
              <a:rPr lang="en-GB" sz="5600" dirty="0"/>
              <a:t>but left a corrupted destruction</a:t>
            </a:r>
          </a:p>
          <a:p>
            <a:pPr algn="ctr">
              <a:buNone/>
            </a:pPr>
            <a:r>
              <a:rPr lang="en-GB" sz="5600" dirty="0"/>
              <a:t>Of screaming and shouting.</a:t>
            </a:r>
            <a:endParaRPr lang="en-GB" sz="5600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100000">
              <a:srgbClr val="F57DFF"/>
            </a:gs>
            <a:gs pos="51000">
              <a:srgbClr val="FFF54F"/>
            </a:gs>
            <a:gs pos="75000">
              <a:schemeClr val="accent5">
                <a:lumMod val="60000"/>
                <a:lumOff val="40000"/>
              </a:schemeClr>
            </a:gs>
            <a:gs pos="26000">
              <a:srgbClr val="F57D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Ice Cream Day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9041"/>
            <a:ext cx="8889095" cy="58128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1200" dirty="0">
                <a:solidFill>
                  <a:schemeClr val="accent4">
                    <a:lumMod val="75000"/>
                  </a:schemeClr>
                </a:solidFill>
              </a:rPr>
              <a:t>Ice cream day</a:t>
            </a:r>
          </a:p>
          <a:p>
            <a:pPr algn="ctr">
              <a:buNone/>
            </a:pPr>
            <a:r>
              <a:rPr lang="en-GB" sz="1200" dirty="0">
                <a:solidFill>
                  <a:schemeClr val="accent4">
                    <a:lumMod val="75000"/>
                  </a:schemeClr>
                </a:solidFill>
              </a:rPr>
              <a:t>Ice cream day </a:t>
            </a:r>
          </a:p>
          <a:p>
            <a:pPr algn="ctr">
              <a:buNone/>
            </a:pPr>
            <a:r>
              <a:rPr lang="en-GB" sz="1200" dirty="0">
                <a:solidFill>
                  <a:schemeClr val="accent4">
                    <a:lumMod val="75000"/>
                  </a:schemeClr>
                </a:solidFill>
              </a:rPr>
              <a:t>Is the very best day </a:t>
            </a:r>
          </a:p>
          <a:p>
            <a:pPr algn="ctr">
              <a:buNone/>
            </a:pPr>
            <a:r>
              <a:rPr lang="en-GB" sz="1200" dirty="0">
                <a:solidFill>
                  <a:schemeClr val="accent4">
                    <a:lumMod val="75000"/>
                  </a:schemeClr>
                </a:solidFill>
              </a:rPr>
              <a:t>Ice cream day </a:t>
            </a:r>
          </a:p>
          <a:p>
            <a:pPr algn="ctr">
              <a:buNone/>
            </a:pPr>
            <a:r>
              <a:rPr lang="en-GB" sz="1200" dirty="0">
                <a:solidFill>
                  <a:schemeClr val="accent4">
                    <a:lumMod val="75000"/>
                  </a:schemeClr>
                </a:solidFill>
              </a:rPr>
              <a:t>Ice cream day </a:t>
            </a:r>
          </a:p>
          <a:p>
            <a:pPr algn="ctr">
              <a:buNone/>
            </a:pPr>
            <a:r>
              <a:rPr lang="en-GB" sz="1200" dirty="0">
                <a:solidFill>
                  <a:schemeClr val="accent4">
                    <a:lumMod val="75000"/>
                  </a:schemeClr>
                </a:solidFill>
              </a:rPr>
              <a:t>Is the very best day</a:t>
            </a:r>
          </a:p>
          <a:p>
            <a:pPr algn="ctr">
              <a:buNone/>
            </a:pPr>
            <a:r>
              <a:rPr lang="en-GB" sz="1200" dirty="0">
                <a:solidFill>
                  <a:schemeClr val="accent4">
                    <a:lumMod val="75000"/>
                  </a:schemeClr>
                </a:solidFill>
              </a:rPr>
              <a:t> </a:t>
            </a:r>
          </a:p>
          <a:p>
            <a:pPr algn="ctr">
              <a:buNone/>
            </a:pPr>
            <a:r>
              <a:rPr lang="en-GB" sz="1200" dirty="0">
                <a:solidFill>
                  <a:schemeClr val="accent4">
                    <a:lumMod val="75000"/>
                  </a:schemeClr>
                </a:solidFill>
              </a:rPr>
              <a:t>Ice cream, ice cream </a:t>
            </a:r>
          </a:p>
          <a:p>
            <a:pPr algn="ctr">
              <a:buNone/>
            </a:pPr>
            <a:r>
              <a:rPr lang="en-GB" sz="1200" dirty="0">
                <a:solidFill>
                  <a:schemeClr val="accent4">
                    <a:lumMod val="75000"/>
                  </a:schemeClr>
                </a:solidFill>
              </a:rPr>
              <a:t>Is always the best</a:t>
            </a:r>
          </a:p>
          <a:p>
            <a:pPr algn="ctr">
              <a:buNone/>
            </a:pPr>
            <a:r>
              <a:rPr lang="en-GB" sz="1200" dirty="0">
                <a:solidFill>
                  <a:schemeClr val="accent4">
                    <a:lumMod val="75000"/>
                  </a:schemeClr>
                </a:solidFill>
              </a:rPr>
              <a:t>Ice cream, ice cream</a:t>
            </a:r>
          </a:p>
          <a:p>
            <a:pPr algn="ctr">
              <a:buNone/>
            </a:pPr>
            <a:r>
              <a:rPr lang="en-GB" sz="1200" dirty="0">
                <a:solidFill>
                  <a:schemeClr val="accent4">
                    <a:lumMod val="75000"/>
                  </a:schemeClr>
                </a:solidFill>
              </a:rPr>
              <a:t>Could never be beat</a:t>
            </a:r>
          </a:p>
          <a:p>
            <a:pPr algn="ctr">
              <a:buNone/>
            </a:pPr>
            <a:r>
              <a:rPr lang="en-GB" sz="1200" dirty="0">
                <a:solidFill>
                  <a:schemeClr val="accent4">
                    <a:lumMod val="75000"/>
                  </a:schemeClr>
                </a:solidFill>
              </a:rPr>
              <a:t> </a:t>
            </a:r>
          </a:p>
          <a:p>
            <a:pPr algn="ctr">
              <a:buNone/>
            </a:pPr>
            <a:r>
              <a:rPr lang="en-GB" sz="1200" dirty="0">
                <a:solidFill>
                  <a:schemeClr val="accent4">
                    <a:lumMod val="75000"/>
                  </a:schemeClr>
                </a:solidFill>
              </a:rPr>
              <a:t>Chorus…</a:t>
            </a:r>
          </a:p>
          <a:p>
            <a:pPr algn="ctr">
              <a:buNone/>
            </a:pPr>
            <a:r>
              <a:rPr lang="en-GB" sz="1200" dirty="0">
                <a:solidFill>
                  <a:schemeClr val="accent4">
                    <a:lumMod val="75000"/>
                  </a:schemeClr>
                </a:solidFill>
              </a:rPr>
              <a:t> </a:t>
            </a:r>
          </a:p>
          <a:p>
            <a:pPr algn="ctr">
              <a:buNone/>
            </a:pPr>
            <a:r>
              <a:rPr lang="en-GB" sz="1200" dirty="0">
                <a:solidFill>
                  <a:schemeClr val="accent4">
                    <a:lumMod val="75000"/>
                  </a:schemeClr>
                </a:solidFill>
              </a:rPr>
              <a:t>Now its time to stop</a:t>
            </a:r>
          </a:p>
          <a:p>
            <a:pPr algn="ctr">
              <a:buNone/>
            </a:pPr>
            <a:r>
              <a:rPr lang="en-GB" sz="1200" dirty="0">
                <a:solidFill>
                  <a:schemeClr val="accent4">
                    <a:lumMod val="75000"/>
                  </a:schemeClr>
                </a:solidFill>
              </a:rPr>
              <a:t>And ice cream has been beat</a:t>
            </a:r>
          </a:p>
          <a:p>
            <a:pPr algn="ctr">
              <a:buNone/>
            </a:pPr>
            <a:r>
              <a:rPr lang="en-GB" sz="1200" dirty="0">
                <a:solidFill>
                  <a:schemeClr val="accent4">
                    <a:lumMod val="75000"/>
                  </a:schemeClr>
                </a:solidFill>
              </a:rPr>
              <a:t>We shall remember the song </a:t>
            </a:r>
          </a:p>
          <a:p>
            <a:pPr algn="ctr">
              <a:buNone/>
            </a:pPr>
            <a:r>
              <a:rPr lang="en-GB" sz="1200" dirty="0">
                <a:solidFill>
                  <a:schemeClr val="accent4">
                    <a:lumMod val="75000"/>
                  </a:schemeClr>
                </a:solidFill>
              </a:rPr>
              <a:t>and sing it again</a:t>
            </a:r>
          </a:p>
          <a:p>
            <a:pPr algn="ctr">
              <a:buNone/>
            </a:pPr>
            <a:r>
              <a:rPr lang="en-GB" sz="1200" dirty="0">
                <a:solidFill>
                  <a:schemeClr val="accent4">
                    <a:lumMod val="75000"/>
                  </a:schemeClr>
                </a:solidFill>
              </a:rPr>
              <a:t> </a:t>
            </a:r>
          </a:p>
          <a:p>
            <a:pPr algn="ctr">
              <a:buNone/>
            </a:pPr>
            <a:r>
              <a:rPr lang="en-GB" sz="1200" dirty="0">
                <a:solidFill>
                  <a:schemeClr val="accent4">
                    <a:lumMod val="75000"/>
                  </a:schemeClr>
                </a:solidFill>
              </a:rPr>
              <a:t>Chorus…</a:t>
            </a:r>
          </a:p>
          <a:p>
            <a:pPr algn="ctr">
              <a:buNone/>
            </a:pPr>
            <a:r>
              <a:rPr lang="en-GB" sz="1200" dirty="0">
                <a:solidFill>
                  <a:schemeClr val="accent4">
                    <a:lumMod val="75000"/>
                  </a:schemeClr>
                </a:solidFill>
              </a:rPr>
              <a:t> </a:t>
            </a:r>
          </a:p>
          <a:p>
            <a:pPr algn="ctr">
              <a:buNone/>
            </a:pPr>
            <a:r>
              <a:rPr lang="en-GB" sz="1200" dirty="0">
                <a:solidFill>
                  <a:schemeClr val="accent4">
                    <a:lumMod val="75000"/>
                  </a:schemeClr>
                </a:solidFill>
              </a:rPr>
              <a:t>But I know what you’re thinking</a:t>
            </a:r>
          </a:p>
          <a:p>
            <a:pPr algn="ctr">
              <a:buNone/>
            </a:pPr>
            <a:r>
              <a:rPr lang="en-GB" sz="1200" dirty="0">
                <a:solidFill>
                  <a:schemeClr val="accent4">
                    <a:lumMod val="75000"/>
                  </a:schemeClr>
                </a:solidFill>
              </a:rPr>
              <a:t>What has it been beat by</a:t>
            </a:r>
          </a:p>
          <a:p>
            <a:pPr algn="ctr">
              <a:buNone/>
            </a:pPr>
            <a:r>
              <a:rPr lang="en-GB" sz="1200" dirty="0">
                <a:solidFill>
                  <a:schemeClr val="accent4">
                    <a:lumMod val="75000"/>
                  </a:schemeClr>
                </a:solidFill>
              </a:rPr>
              <a:t>Nothing, we were only joking. </a:t>
            </a:r>
            <a:r>
              <a:rPr lang="en-GB" sz="12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GB" sz="12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sz="1200" dirty="0">
                <a:solidFill>
                  <a:srgbClr val="604A7B"/>
                </a:solidFill>
              </a:rPr>
              <a:t>Now let’s have some to eat.</a:t>
            </a:r>
          </a:p>
          <a:p>
            <a:pPr algn="ctr">
              <a:buNone/>
            </a:pPr>
            <a:r>
              <a:rPr lang="en-GB" sz="1200" dirty="0">
                <a:solidFill>
                  <a:srgbClr val="604A7B"/>
                </a:solidFill>
              </a:rPr>
              <a:t> </a:t>
            </a:r>
          </a:p>
          <a:p>
            <a:pPr algn="ctr">
              <a:buNone/>
            </a:pPr>
            <a:r>
              <a:rPr lang="en-GB" sz="1200" dirty="0">
                <a:solidFill>
                  <a:srgbClr val="604A7B"/>
                </a:solidFill>
              </a:rPr>
              <a:t>Chorus (twice</a:t>
            </a:r>
            <a:r>
              <a:rPr lang="en-GB" sz="1200" dirty="0" smtClean="0">
                <a:solidFill>
                  <a:srgbClr val="604A7B"/>
                </a:solidFill>
              </a:rPr>
              <a:t>)…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370</Words>
  <Application>Microsoft Office PowerPoint</Application>
  <PresentationFormat>On-screen Show (4:3)</PresentationFormat>
  <Paragraphs>264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We are the Year 6  Grouville Poetry Group  We have written all the poems ourselves so we hope you like them.  </vt:lpstr>
      <vt:lpstr>What is Poetry?</vt:lpstr>
      <vt:lpstr>Our Poetry Club members…</vt:lpstr>
      <vt:lpstr>Dragons</vt:lpstr>
      <vt:lpstr>Phoenixes</vt:lpstr>
      <vt:lpstr>Cats</vt:lpstr>
      <vt:lpstr>World War 2</vt:lpstr>
      <vt:lpstr>The Bombing</vt:lpstr>
      <vt:lpstr>Ice Cream Day</vt:lpstr>
      <vt:lpstr>Family Love</vt:lpstr>
      <vt:lpstr>Mixed Emotions</vt:lpstr>
      <vt:lpstr>Cycling</vt:lpstr>
      <vt:lpstr>Success isn’t Given</vt:lpstr>
      <vt:lpstr>Running with Fear!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the Year 6  Grouville Poetry Group  We have written all the poems ourselves so we hope you like them.</dc:title>
  <dc:creator>Penelope Byrne</dc:creator>
  <cp:lastModifiedBy>Hall</cp:lastModifiedBy>
  <cp:revision>7</cp:revision>
  <dcterms:created xsi:type="dcterms:W3CDTF">2015-06-04T19:53:46Z</dcterms:created>
  <dcterms:modified xsi:type="dcterms:W3CDTF">2015-06-08T09:36:36Z</dcterms:modified>
</cp:coreProperties>
</file>